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28800425" cy="28800425"/>
  <p:notesSz cx="6858000" cy="9144000"/>
  <p:custDataLst>
    <p:tags r:id="rId8"/>
  </p:custDataLst>
  <p:defaultTextStyle>
    <a:defPPr>
      <a:defRPr lang="en-US"/>
    </a:defPPr>
    <a:lvl1pPr marL="0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1pPr>
    <a:lvl2pPr marL="1748155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2pPr>
    <a:lvl3pPr marL="3495675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3pPr>
    <a:lvl4pPr marL="5243830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4pPr>
    <a:lvl5pPr marL="6991350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5pPr>
    <a:lvl6pPr marL="8739505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6pPr>
    <a:lvl7pPr marL="10487025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7pPr>
    <a:lvl8pPr marL="12235180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8pPr>
    <a:lvl9pPr marL="13982700" algn="l" defTabSz="1748155" rtl="0" eaLnBrk="1" latinLnBrk="0" hangingPunct="1">
      <a:defRPr sz="68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8A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5" autoAdjust="0"/>
  </p:normalViewPr>
  <p:slideViewPr>
    <p:cSldViewPr snapToGrid="0" snapToObjects="1" showGuides="1">
      <p:cViewPr>
        <p:scale>
          <a:sx n="30" d="100"/>
          <a:sy n="30" d="100"/>
        </p:scale>
        <p:origin x="426" y="24"/>
      </p:cViewPr>
      <p:guideLst>
        <p:guide orient="horz" pos="9071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0A72-46CA-44C5-AE6A-4950AB4ABE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E3D1-652A-4FDC-9E30-6AA458AC1D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2270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4540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6810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9080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11985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94255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76525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58795" algn="l" defTabSz="7645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baseline="0" dirty="0"/>
              <a:t> </a:t>
            </a:r>
            <a:r>
              <a:rPr lang="en-US" altLang="zh-CN" b="1" baseline="0" dirty="0">
                <a:solidFill>
                  <a:srgbClr val="FF0000"/>
                </a:solidFill>
              </a:rPr>
              <a:t>Please keep the background picture, but feel free to adjust the framework or formats.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8E3D1-652A-4FDC-9E30-6AA458AC1D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7" y="8946804"/>
            <a:ext cx="24480361" cy="617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68" y="16320245"/>
            <a:ext cx="20160299" cy="7360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5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7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6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23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3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71112" y="6766774"/>
            <a:ext cx="23325346" cy="144162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5085" y="6766774"/>
            <a:ext cx="69506024" cy="144162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040" y="18506946"/>
            <a:ext cx="24480361" cy="5720085"/>
          </a:xfrm>
        </p:spPr>
        <p:txBody>
          <a:bodyPr anchor="t"/>
          <a:lstStyle>
            <a:lvl1pPr algn="l">
              <a:defRPr sz="1359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040" y="12206853"/>
            <a:ext cx="24480361" cy="6300090"/>
          </a:xfrm>
        </p:spPr>
        <p:txBody>
          <a:bodyPr anchor="b"/>
          <a:lstStyle>
            <a:lvl1pPr marL="0" indent="0">
              <a:buNone/>
              <a:defRPr sz="6755">
                <a:solidFill>
                  <a:schemeClr val="tx1">
                    <a:tint val="75000"/>
                  </a:schemeClr>
                </a:solidFill>
              </a:defRPr>
            </a:lvl1pPr>
            <a:lvl2pPr marL="1553845" indent="0">
              <a:buNone/>
              <a:defRPr sz="6130">
                <a:solidFill>
                  <a:schemeClr val="tx1">
                    <a:tint val="75000"/>
                  </a:schemeClr>
                </a:solidFill>
              </a:defRPr>
            </a:lvl2pPr>
            <a:lvl3pPr marL="3107690" indent="0">
              <a:buNone/>
              <a:defRPr sz="5420">
                <a:solidFill>
                  <a:schemeClr val="tx1">
                    <a:tint val="75000"/>
                  </a:schemeClr>
                </a:solidFill>
              </a:defRPr>
            </a:lvl3pPr>
            <a:lvl4pPr marL="466217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1601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6986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2370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7755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3139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5081" y="39427251"/>
            <a:ext cx="46415683" cy="111501648"/>
          </a:xfrm>
        </p:spPr>
        <p:txBody>
          <a:bodyPr/>
          <a:lstStyle>
            <a:lvl1pPr>
              <a:defRPr sz="9510"/>
            </a:lvl1pPr>
            <a:lvl2pPr>
              <a:defRPr sz="8175"/>
            </a:lvl2pPr>
            <a:lvl3pPr>
              <a:defRPr sz="6755"/>
            </a:lvl3pPr>
            <a:lvl4pPr>
              <a:defRPr sz="6130"/>
            </a:lvl4pPr>
            <a:lvl5pPr>
              <a:defRPr sz="6130"/>
            </a:lvl5pPr>
            <a:lvl6pPr>
              <a:defRPr sz="6130"/>
            </a:lvl6pPr>
            <a:lvl7pPr>
              <a:defRPr sz="6130"/>
            </a:lvl7pPr>
            <a:lvl8pPr>
              <a:defRPr sz="6130"/>
            </a:lvl8pPr>
            <a:lvl9pPr>
              <a:defRPr sz="613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0774" y="39427251"/>
            <a:ext cx="46415687" cy="111501648"/>
          </a:xfrm>
        </p:spPr>
        <p:txBody>
          <a:bodyPr/>
          <a:lstStyle>
            <a:lvl1pPr>
              <a:defRPr sz="9510"/>
            </a:lvl1pPr>
            <a:lvl2pPr>
              <a:defRPr sz="8175"/>
            </a:lvl2pPr>
            <a:lvl3pPr>
              <a:defRPr sz="6755"/>
            </a:lvl3pPr>
            <a:lvl4pPr>
              <a:defRPr sz="6130"/>
            </a:lvl4pPr>
            <a:lvl5pPr>
              <a:defRPr sz="6130"/>
            </a:lvl5pPr>
            <a:lvl6pPr>
              <a:defRPr sz="6130"/>
            </a:lvl6pPr>
            <a:lvl7pPr>
              <a:defRPr sz="6130"/>
            </a:lvl7pPr>
            <a:lvl8pPr>
              <a:defRPr sz="6130"/>
            </a:lvl8pPr>
            <a:lvl9pPr>
              <a:defRPr sz="613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5" y="1153353"/>
            <a:ext cx="25920383" cy="48000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4" y="6446767"/>
            <a:ext cx="12725189" cy="2686705"/>
          </a:xfrm>
        </p:spPr>
        <p:txBody>
          <a:bodyPr anchor="b"/>
          <a:lstStyle>
            <a:lvl1pPr marL="0" indent="0">
              <a:buNone/>
              <a:defRPr sz="8175" b="1"/>
            </a:lvl1pPr>
            <a:lvl2pPr marL="1553845" indent="0">
              <a:buNone/>
              <a:defRPr sz="6755" b="1"/>
            </a:lvl2pPr>
            <a:lvl3pPr marL="3107690" indent="0">
              <a:buNone/>
              <a:defRPr sz="6130" b="1"/>
            </a:lvl3pPr>
            <a:lvl4pPr marL="4662170" indent="0">
              <a:buNone/>
              <a:defRPr sz="5420" b="1"/>
            </a:lvl4pPr>
            <a:lvl5pPr marL="6216015" indent="0">
              <a:buNone/>
              <a:defRPr sz="5420" b="1"/>
            </a:lvl5pPr>
            <a:lvl6pPr marL="7769860" indent="0">
              <a:buNone/>
              <a:defRPr sz="5420" b="1"/>
            </a:lvl6pPr>
            <a:lvl7pPr marL="9323705" indent="0">
              <a:buNone/>
              <a:defRPr sz="5420" b="1"/>
            </a:lvl7pPr>
            <a:lvl8pPr marL="10877550" indent="0">
              <a:buNone/>
              <a:defRPr sz="5420" b="1"/>
            </a:lvl8pPr>
            <a:lvl9pPr marL="12431395" indent="0">
              <a:buNone/>
              <a:defRPr sz="542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24" y="9133468"/>
            <a:ext cx="12725189" cy="16593580"/>
          </a:xfrm>
        </p:spPr>
        <p:txBody>
          <a:bodyPr/>
          <a:lstStyle>
            <a:lvl1pPr>
              <a:defRPr sz="8175"/>
            </a:lvl1pPr>
            <a:lvl2pPr>
              <a:defRPr sz="6755"/>
            </a:lvl2pPr>
            <a:lvl3pPr>
              <a:defRPr sz="6130"/>
            </a:lvl3pPr>
            <a:lvl4pPr>
              <a:defRPr sz="5420"/>
            </a:lvl4pPr>
            <a:lvl5pPr>
              <a:defRPr sz="5420"/>
            </a:lvl5pPr>
            <a:lvl6pPr>
              <a:defRPr sz="5420"/>
            </a:lvl6pPr>
            <a:lvl7pPr>
              <a:defRPr sz="5420"/>
            </a:lvl7pPr>
            <a:lvl8pPr>
              <a:defRPr sz="5420"/>
            </a:lvl8pPr>
            <a:lvl9pPr>
              <a:defRPr sz="54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219" y="6446767"/>
            <a:ext cx="12730188" cy="2686705"/>
          </a:xfrm>
        </p:spPr>
        <p:txBody>
          <a:bodyPr anchor="b"/>
          <a:lstStyle>
            <a:lvl1pPr marL="0" indent="0">
              <a:buNone/>
              <a:defRPr sz="8175" b="1"/>
            </a:lvl1pPr>
            <a:lvl2pPr marL="1553845" indent="0">
              <a:buNone/>
              <a:defRPr sz="6755" b="1"/>
            </a:lvl2pPr>
            <a:lvl3pPr marL="3107690" indent="0">
              <a:buNone/>
              <a:defRPr sz="6130" b="1"/>
            </a:lvl3pPr>
            <a:lvl4pPr marL="4662170" indent="0">
              <a:buNone/>
              <a:defRPr sz="5420" b="1"/>
            </a:lvl4pPr>
            <a:lvl5pPr marL="6216015" indent="0">
              <a:buNone/>
              <a:defRPr sz="5420" b="1"/>
            </a:lvl5pPr>
            <a:lvl6pPr marL="7769860" indent="0">
              <a:buNone/>
              <a:defRPr sz="5420" b="1"/>
            </a:lvl6pPr>
            <a:lvl7pPr marL="9323705" indent="0">
              <a:buNone/>
              <a:defRPr sz="5420" b="1"/>
            </a:lvl7pPr>
            <a:lvl8pPr marL="10877550" indent="0">
              <a:buNone/>
              <a:defRPr sz="5420" b="1"/>
            </a:lvl8pPr>
            <a:lvl9pPr marL="12431395" indent="0">
              <a:buNone/>
              <a:defRPr sz="542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219" y="9133468"/>
            <a:ext cx="12730188" cy="16593580"/>
          </a:xfrm>
        </p:spPr>
        <p:txBody>
          <a:bodyPr/>
          <a:lstStyle>
            <a:lvl1pPr>
              <a:defRPr sz="8175"/>
            </a:lvl1pPr>
            <a:lvl2pPr>
              <a:defRPr sz="6755"/>
            </a:lvl2pPr>
            <a:lvl3pPr>
              <a:defRPr sz="6130"/>
            </a:lvl3pPr>
            <a:lvl4pPr>
              <a:defRPr sz="5420"/>
            </a:lvl4pPr>
            <a:lvl5pPr>
              <a:defRPr sz="5420"/>
            </a:lvl5pPr>
            <a:lvl6pPr>
              <a:defRPr sz="5420"/>
            </a:lvl6pPr>
            <a:lvl7pPr>
              <a:defRPr sz="5420"/>
            </a:lvl7pPr>
            <a:lvl8pPr>
              <a:defRPr sz="5420"/>
            </a:lvl8pPr>
            <a:lvl9pPr>
              <a:defRPr sz="54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7" y="1146683"/>
            <a:ext cx="9475142" cy="4880072"/>
          </a:xfrm>
        </p:spPr>
        <p:txBody>
          <a:bodyPr anchor="b"/>
          <a:lstStyle>
            <a:lvl1pPr algn="l">
              <a:defRPr sz="675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170" y="1146686"/>
            <a:ext cx="16100237" cy="24580366"/>
          </a:xfrm>
        </p:spPr>
        <p:txBody>
          <a:bodyPr/>
          <a:lstStyle>
            <a:lvl1pPr>
              <a:defRPr sz="10840"/>
            </a:lvl1pPr>
            <a:lvl2pPr>
              <a:defRPr sz="9510"/>
            </a:lvl2pPr>
            <a:lvl3pPr>
              <a:defRPr sz="8175"/>
            </a:lvl3pPr>
            <a:lvl4pPr>
              <a:defRPr sz="6755"/>
            </a:lvl4pPr>
            <a:lvl5pPr>
              <a:defRPr sz="6755"/>
            </a:lvl5pPr>
            <a:lvl6pPr>
              <a:defRPr sz="6755"/>
            </a:lvl6pPr>
            <a:lvl7pPr>
              <a:defRPr sz="6755"/>
            </a:lvl7pPr>
            <a:lvl8pPr>
              <a:defRPr sz="6755"/>
            </a:lvl8pPr>
            <a:lvl9pPr>
              <a:defRPr sz="675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027" y="6026761"/>
            <a:ext cx="9475142" cy="19700293"/>
          </a:xfrm>
        </p:spPr>
        <p:txBody>
          <a:bodyPr/>
          <a:lstStyle>
            <a:lvl1pPr marL="0" indent="0">
              <a:buNone/>
              <a:defRPr sz="4800"/>
            </a:lvl1pPr>
            <a:lvl2pPr marL="1553845" indent="0">
              <a:buNone/>
              <a:defRPr sz="4085"/>
            </a:lvl2pPr>
            <a:lvl3pPr marL="3107690" indent="0">
              <a:buNone/>
              <a:defRPr sz="3375"/>
            </a:lvl3pPr>
            <a:lvl4pPr marL="4662170" indent="0">
              <a:buNone/>
              <a:defRPr sz="3020"/>
            </a:lvl4pPr>
            <a:lvl5pPr marL="6216015" indent="0">
              <a:buNone/>
              <a:defRPr sz="3020"/>
            </a:lvl5pPr>
            <a:lvl6pPr marL="7769860" indent="0">
              <a:buNone/>
              <a:defRPr sz="3020"/>
            </a:lvl6pPr>
            <a:lvl7pPr marL="9323705" indent="0">
              <a:buNone/>
              <a:defRPr sz="3020"/>
            </a:lvl7pPr>
            <a:lvl8pPr marL="10877550" indent="0">
              <a:buNone/>
              <a:defRPr sz="3020"/>
            </a:lvl8pPr>
            <a:lvl9pPr marL="12431395" indent="0">
              <a:buNone/>
              <a:defRPr sz="30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088" y="20160304"/>
            <a:ext cx="17280255" cy="2380037"/>
          </a:xfrm>
        </p:spPr>
        <p:txBody>
          <a:bodyPr anchor="b"/>
          <a:lstStyle>
            <a:lvl1pPr algn="l">
              <a:defRPr sz="675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088" y="2573375"/>
            <a:ext cx="17280255" cy="17280255"/>
          </a:xfrm>
        </p:spPr>
        <p:txBody>
          <a:bodyPr/>
          <a:lstStyle>
            <a:lvl1pPr marL="0" indent="0">
              <a:buNone/>
              <a:defRPr sz="10840"/>
            </a:lvl1pPr>
            <a:lvl2pPr marL="1553845" indent="0">
              <a:buNone/>
              <a:defRPr sz="9510"/>
            </a:lvl2pPr>
            <a:lvl3pPr marL="3107690" indent="0">
              <a:buNone/>
              <a:defRPr sz="8175"/>
            </a:lvl3pPr>
            <a:lvl4pPr marL="4662170" indent="0">
              <a:buNone/>
              <a:defRPr sz="6755"/>
            </a:lvl4pPr>
            <a:lvl5pPr marL="6216015" indent="0">
              <a:buNone/>
              <a:defRPr sz="6755"/>
            </a:lvl5pPr>
            <a:lvl6pPr marL="7769860" indent="0">
              <a:buNone/>
              <a:defRPr sz="6755"/>
            </a:lvl6pPr>
            <a:lvl7pPr marL="9323705" indent="0">
              <a:buNone/>
              <a:defRPr sz="6755"/>
            </a:lvl7pPr>
            <a:lvl8pPr marL="10877550" indent="0">
              <a:buNone/>
              <a:defRPr sz="6755"/>
            </a:lvl8pPr>
            <a:lvl9pPr marL="12431395" indent="0">
              <a:buNone/>
              <a:defRPr sz="67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088" y="22540338"/>
            <a:ext cx="17280255" cy="3380048"/>
          </a:xfrm>
        </p:spPr>
        <p:txBody>
          <a:bodyPr/>
          <a:lstStyle>
            <a:lvl1pPr marL="0" indent="0">
              <a:buNone/>
              <a:defRPr sz="4800"/>
            </a:lvl1pPr>
            <a:lvl2pPr marL="1553845" indent="0">
              <a:buNone/>
              <a:defRPr sz="4085"/>
            </a:lvl2pPr>
            <a:lvl3pPr marL="3107690" indent="0">
              <a:buNone/>
              <a:defRPr sz="3375"/>
            </a:lvl3pPr>
            <a:lvl4pPr marL="4662170" indent="0">
              <a:buNone/>
              <a:defRPr sz="3020"/>
            </a:lvl4pPr>
            <a:lvl5pPr marL="6216015" indent="0">
              <a:buNone/>
              <a:defRPr sz="3020"/>
            </a:lvl5pPr>
            <a:lvl6pPr marL="7769860" indent="0">
              <a:buNone/>
              <a:defRPr sz="3020"/>
            </a:lvl6pPr>
            <a:lvl7pPr marL="9323705" indent="0">
              <a:buNone/>
              <a:defRPr sz="3020"/>
            </a:lvl7pPr>
            <a:lvl8pPr marL="10877550" indent="0">
              <a:buNone/>
              <a:defRPr sz="3020"/>
            </a:lvl8pPr>
            <a:lvl9pPr marL="12431395" indent="0">
              <a:buNone/>
              <a:defRPr sz="30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25" y="1153353"/>
            <a:ext cx="25920383" cy="4800072"/>
          </a:xfrm>
          <a:prstGeom prst="rect">
            <a:avLst/>
          </a:prstGeom>
        </p:spPr>
        <p:txBody>
          <a:bodyPr vert="horz" lIns="349748" tIns="174874" rIns="349748" bIns="17487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5" y="6720105"/>
            <a:ext cx="25920383" cy="19006949"/>
          </a:xfrm>
          <a:prstGeom prst="rect">
            <a:avLst/>
          </a:prstGeom>
        </p:spPr>
        <p:txBody>
          <a:bodyPr vert="horz" lIns="349748" tIns="174874" rIns="349748" bIns="174874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22" y="26693731"/>
            <a:ext cx="6720099" cy="1533356"/>
          </a:xfrm>
          <a:prstGeom prst="rect">
            <a:avLst/>
          </a:prstGeom>
        </p:spPr>
        <p:txBody>
          <a:bodyPr vert="horz" lIns="349748" tIns="174874" rIns="349748" bIns="174874" rtlCol="0" anchor="ctr"/>
          <a:lstStyle>
            <a:lvl1pPr algn="l">
              <a:defRPr sz="4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0150" y="26693731"/>
            <a:ext cx="9120135" cy="1533356"/>
          </a:xfrm>
          <a:prstGeom prst="rect">
            <a:avLst/>
          </a:prstGeom>
        </p:spPr>
        <p:txBody>
          <a:bodyPr vert="horz" lIns="349748" tIns="174874" rIns="349748" bIns="174874" rtlCol="0" anchor="ctr"/>
          <a:lstStyle>
            <a:lvl1pPr algn="ctr">
              <a:defRPr sz="4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0308" y="26693731"/>
            <a:ext cx="6720099" cy="1533356"/>
          </a:xfrm>
          <a:prstGeom prst="rect">
            <a:avLst/>
          </a:prstGeom>
        </p:spPr>
        <p:txBody>
          <a:bodyPr vert="horz" lIns="349748" tIns="174874" rIns="349748" bIns="174874" rtlCol="0" anchor="ctr"/>
          <a:lstStyle>
            <a:lvl1pPr algn="r">
              <a:defRPr sz="4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53845" rtl="0" eaLnBrk="1" latinLnBrk="0" hangingPunct="1">
        <a:spcBef>
          <a:spcPct val="0"/>
        </a:spcBef>
        <a:buNone/>
        <a:defRPr sz="14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225" indent="-1165225" algn="l" defTabSz="1553845" rtl="0" eaLnBrk="1" latinLnBrk="0" hangingPunct="1">
        <a:spcBef>
          <a:spcPct val="20000"/>
        </a:spcBef>
        <a:buFont typeface="Arial" panose="020B0604020202020204"/>
        <a:buChar char="•"/>
        <a:defRPr sz="10840" kern="1200">
          <a:solidFill>
            <a:schemeClr val="tx1"/>
          </a:solidFill>
          <a:latin typeface="+mn-lt"/>
          <a:ea typeface="+mn-ea"/>
          <a:cs typeface="+mn-cs"/>
        </a:defRPr>
      </a:lvl1pPr>
      <a:lvl2pPr marL="2525395" indent="-970915" algn="l" defTabSz="1553845" rtl="0" eaLnBrk="1" latinLnBrk="0" hangingPunct="1">
        <a:spcBef>
          <a:spcPct val="20000"/>
        </a:spcBef>
        <a:buFont typeface="Arial" panose="020B0604020202020204"/>
        <a:buChar char="–"/>
        <a:defRPr sz="9510" kern="1200">
          <a:solidFill>
            <a:schemeClr val="tx1"/>
          </a:solidFill>
          <a:latin typeface="+mn-lt"/>
          <a:ea typeface="+mn-ea"/>
          <a:cs typeface="+mn-cs"/>
        </a:defRPr>
      </a:lvl2pPr>
      <a:lvl3pPr marL="3884930" indent="-777240" algn="l" defTabSz="1553845" rtl="0" eaLnBrk="1" latinLnBrk="0" hangingPunct="1">
        <a:spcBef>
          <a:spcPct val="20000"/>
        </a:spcBef>
        <a:buFont typeface="Arial" panose="020B0604020202020204"/>
        <a:buChar char="•"/>
        <a:defRPr sz="8175" kern="1200">
          <a:solidFill>
            <a:schemeClr val="tx1"/>
          </a:solidFill>
          <a:latin typeface="+mn-lt"/>
          <a:ea typeface="+mn-ea"/>
          <a:cs typeface="+mn-cs"/>
        </a:defRPr>
      </a:lvl3pPr>
      <a:lvl4pPr marL="5438775" indent="-777240" algn="l" defTabSz="1553845" rtl="0" eaLnBrk="1" latinLnBrk="0" hangingPunct="1">
        <a:spcBef>
          <a:spcPct val="20000"/>
        </a:spcBef>
        <a:buFont typeface="Arial" panose="020B0604020202020204"/>
        <a:buChar char="–"/>
        <a:defRPr sz="6755" kern="1200">
          <a:solidFill>
            <a:schemeClr val="tx1"/>
          </a:solidFill>
          <a:latin typeface="+mn-lt"/>
          <a:ea typeface="+mn-ea"/>
          <a:cs typeface="+mn-cs"/>
        </a:defRPr>
      </a:lvl4pPr>
      <a:lvl5pPr marL="6992620" indent="-777240" algn="l" defTabSz="1553845" rtl="0" eaLnBrk="1" latinLnBrk="0" hangingPunct="1">
        <a:spcBef>
          <a:spcPct val="20000"/>
        </a:spcBef>
        <a:buFont typeface="Arial" panose="020B0604020202020204"/>
        <a:buChar char="»"/>
        <a:defRPr sz="6755" kern="1200">
          <a:solidFill>
            <a:schemeClr val="tx1"/>
          </a:solidFill>
          <a:latin typeface="+mn-lt"/>
          <a:ea typeface="+mn-ea"/>
          <a:cs typeface="+mn-cs"/>
        </a:defRPr>
      </a:lvl5pPr>
      <a:lvl6pPr marL="8547100" indent="-777240" algn="l" defTabSz="1553845" rtl="0" eaLnBrk="1" latinLnBrk="0" hangingPunct="1">
        <a:spcBef>
          <a:spcPct val="20000"/>
        </a:spcBef>
        <a:buFont typeface="Arial" panose="020B0604020202020204"/>
        <a:buChar char="•"/>
        <a:defRPr sz="6755" kern="1200">
          <a:solidFill>
            <a:schemeClr val="tx1"/>
          </a:solidFill>
          <a:latin typeface="+mn-lt"/>
          <a:ea typeface="+mn-ea"/>
          <a:cs typeface="+mn-cs"/>
        </a:defRPr>
      </a:lvl6pPr>
      <a:lvl7pPr marL="10100945" indent="-777240" algn="l" defTabSz="1553845" rtl="0" eaLnBrk="1" latinLnBrk="0" hangingPunct="1">
        <a:spcBef>
          <a:spcPct val="20000"/>
        </a:spcBef>
        <a:buFont typeface="Arial" panose="020B0604020202020204"/>
        <a:buChar char="•"/>
        <a:defRPr sz="6755" kern="1200">
          <a:solidFill>
            <a:schemeClr val="tx1"/>
          </a:solidFill>
          <a:latin typeface="+mn-lt"/>
          <a:ea typeface="+mn-ea"/>
          <a:cs typeface="+mn-cs"/>
        </a:defRPr>
      </a:lvl7pPr>
      <a:lvl8pPr marL="11654790" indent="-777240" algn="l" defTabSz="1553845" rtl="0" eaLnBrk="1" latinLnBrk="0" hangingPunct="1">
        <a:spcBef>
          <a:spcPct val="20000"/>
        </a:spcBef>
        <a:buFont typeface="Arial" panose="020B0604020202020204"/>
        <a:buChar char="•"/>
        <a:defRPr sz="6755" kern="1200">
          <a:solidFill>
            <a:schemeClr val="tx1"/>
          </a:solidFill>
          <a:latin typeface="+mn-lt"/>
          <a:ea typeface="+mn-ea"/>
          <a:cs typeface="+mn-cs"/>
        </a:defRPr>
      </a:lvl8pPr>
      <a:lvl9pPr marL="13208635" indent="-777240" algn="l" defTabSz="1553845" rtl="0" eaLnBrk="1" latinLnBrk="0" hangingPunct="1">
        <a:spcBef>
          <a:spcPct val="20000"/>
        </a:spcBef>
        <a:buFont typeface="Arial" panose="020B0604020202020204"/>
        <a:buChar char="•"/>
        <a:defRPr sz="6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1pPr>
      <a:lvl2pPr marL="1553845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2pPr>
      <a:lvl3pPr marL="3107690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3pPr>
      <a:lvl4pPr marL="4662170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4pPr>
      <a:lvl5pPr marL="6216015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5pPr>
      <a:lvl6pPr marL="7769860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6pPr>
      <a:lvl7pPr marL="9323705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7pPr>
      <a:lvl8pPr marL="10877550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8pPr>
      <a:lvl9pPr marL="12431395" algn="l" defTabSz="1553845" rtl="0" eaLnBrk="1" latinLnBrk="0" hangingPunct="1">
        <a:defRPr sz="6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oleObject" Target="../embeddings/Workbook3.xls"/><Relationship Id="rId7" Type="http://schemas.openxmlformats.org/officeDocument/2006/relationships/image" Target="../media/image5.png"/><Relationship Id="rId6" Type="http://schemas.openxmlformats.org/officeDocument/2006/relationships/oleObject" Target="../embeddings/Workbook2.xls"/><Relationship Id="rId5" Type="http://schemas.openxmlformats.org/officeDocument/2006/relationships/image" Target="../media/image4.png"/><Relationship Id="rId4" Type="http://schemas.openxmlformats.org/officeDocument/2006/relationships/oleObject" Target="../embeddings/Workbook1.xls"/><Relationship Id="rId3" Type="http://schemas.openxmlformats.org/officeDocument/2006/relationships/image" Target="../media/image3.emf"/><Relationship Id="rId21" Type="http://schemas.openxmlformats.org/officeDocument/2006/relationships/notesSlide" Target="../notesSlides/notesSlide1.xml"/><Relationship Id="rId20" Type="http://schemas.openxmlformats.org/officeDocument/2006/relationships/vmlDrawing" Target="../drawings/vmlDrawing1.v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0.png"/><Relationship Id="rId17" Type="http://schemas.openxmlformats.org/officeDocument/2006/relationships/oleObject" Target="../embeddings/Workbook8.xls"/><Relationship Id="rId16" Type="http://schemas.openxmlformats.org/officeDocument/2006/relationships/oleObject" Target="../embeddings/Workbook7.xls"/><Relationship Id="rId15" Type="http://schemas.openxmlformats.org/officeDocument/2006/relationships/oleObject" Target="../embeddings/Workbook6.xls"/><Relationship Id="rId14" Type="http://schemas.openxmlformats.org/officeDocument/2006/relationships/oleObject" Target="../embeddings/Workbook5.xls"/><Relationship Id="rId13" Type="http://schemas.openxmlformats.org/officeDocument/2006/relationships/image" Target="../media/image9.jpeg"/><Relationship Id="rId12" Type="http://schemas.openxmlformats.org/officeDocument/2006/relationships/image" Target="../media/image8.jpeg"/><Relationship Id="rId11" Type="http://schemas.openxmlformats.org/officeDocument/2006/relationships/image" Target="../media/image7.png"/><Relationship Id="rId10" Type="http://schemas.openxmlformats.org/officeDocument/2006/relationships/oleObject" Target="../embeddings/Workbook4.xls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22023"/>
            <a:ext cx="28800425" cy="100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761"/>
            <a:ext cx="28800425" cy="497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10290493" y="19656694"/>
            <a:ext cx="8179800" cy="8066512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75" name="Rectangle 52"/>
          <p:cNvSpPr>
            <a:spLocks noChangeArrowheads="1"/>
          </p:cNvSpPr>
          <p:nvPr/>
        </p:nvSpPr>
        <p:spPr bwMode="auto">
          <a:xfrm>
            <a:off x="19038890" y="19086632"/>
            <a:ext cx="8725666" cy="8633439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74" name="Rectangle 52"/>
          <p:cNvSpPr>
            <a:spLocks noChangeArrowheads="1"/>
          </p:cNvSpPr>
          <p:nvPr/>
        </p:nvSpPr>
        <p:spPr bwMode="auto">
          <a:xfrm>
            <a:off x="18980578" y="9823113"/>
            <a:ext cx="8783978" cy="8349678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73" name="Rectangle 52"/>
          <p:cNvSpPr>
            <a:spLocks noChangeArrowheads="1"/>
          </p:cNvSpPr>
          <p:nvPr/>
        </p:nvSpPr>
        <p:spPr bwMode="auto">
          <a:xfrm>
            <a:off x="10305188" y="6050537"/>
            <a:ext cx="8179800" cy="12592992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67" name="Rectangle 52"/>
          <p:cNvSpPr>
            <a:spLocks noChangeArrowheads="1"/>
          </p:cNvSpPr>
          <p:nvPr/>
        </p:nvSpPr>
        <p:spPr bwMode="auto">
          <a:xfrm>
            <a:off x="941156" y="22000612"/>
            <a:ext cx="9028893" cy="5722599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66" name="Rectangle 52"/>
          <p:cNvSpPr>
            <a:spLocks noChangeArrowheads="1"/>
          </p:cNvSpPr>
          <p:nvPr/>
        </p:nvSpPr>
        <p:spPr bwMode="auto">
          <a:xfrm>
            <a:off x="834024" y="6050534"/>
            <a:ext cx="9028894" cy="14891378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 flipV="1">
            <a:off x="20071241" y="18663488"/>
            <a:ext cx="6506708" cy="8638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 flipV="1">
            <a:off x="10876673" y="5632440"/>
            <a:ext cx="7110432" cy="8638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3490779" y="1359972"/>
            <a:ext cx="21554768" cy="380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435" tIns="71217" rIns="142435" bIns="71217" anchor="ctr"/>
          <a:lstStyle/>
          <a:p>
            <a:pPr algn="ctr" defTabSz="3417570">
              <a:defRPr/>
            </a:pPr>
            <a:r>
              <a:rPr lang="en-US" sz="6400" b="1" dirty="0">
                <a:solidFill>
                  <a:schemeClr val="bg1"/>
                </a:solidFill>
                <a:latin typeface="Helvetica"/>
                <a:cs typeface="Helvetica"/>
              </a:rPr>
              <a:t>Poster Title Goes Here </a:t>
            </a:r>
            <a:r>
              <a:rPr lang="en-US" altLang="zh-CN" sz="6400" b="1" dirty="0">
                <a:solidFill>
                  <a:schemeClr val="bg1"/>
                </a:solidFill>
                <a:latin typeface="Helvetica"/>
                <a:cs typeface="Helvetica"/>
              </a:rPr>
              <a:t>Poster Title Goes Here </a:t>
            </a:r>
            <a:br>
              <a:rPr lang="en-US" sz="64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4265" i="1" dirty="0">
                <a:solidFill>
                  <a:schemeClr val="bg1"/>
                </a:solidFill>
                <a:latin typeface="Helvetica"/>
                <a:cs typeface="Helvetica"/>
              </a:rPr>
              <a:t>Researchers</a:t>
            </a:r>
            <a:r>
              <a:rPr lang="ja-JP" altLang="en-US" sz="4265" i="1" dirty="0">
                <a:solidFill>
                  <a:schemeClr val="bg1"/>
                </a:solidFill>
                <a:latin typeface="Helvetica"/>
                <a:cs typeface="Helvetica"/>
              </a:rPr>
              <a:t>’</a:t>
            </a:r>
            <a:r>
              <a:rPr lang="en-US" altLang="ja-JP" sz="4265" i="1" dirty="0">
                <a:solidFill>
                  <a:schemeClr val="bg1"/>
                </a:solidFill>
                <a:latin typeface="Helvetica"/>
                <a:cs typeface="Helvetica"/>
              </a:rPr>
              <a:t>/Presenters</a:t>
            </a:r>
            <a:r>
              <a:rPr lang="ja-JP" altLang="en-US" sz="4265" i="1" dirty="0">
                <a:solidFill>
                  <a:schemeClr val="bg1"/>
                </a:solidFill>
                <a:latin typeface="Helvetica"/>
                <a:cs typeface="Helvetica"/>
              </a:rPr>
              <a:t>’</a:t>
            </a:r>
            <a:r>
              <a:rPr lang="en-US" altLang="ja-JP" sz="4265" i="1" dirty="0">
                <a:solidFill>
                  <a:schemeClr val="bg1"/>
                </a:solidFill>
                <a:latin typeface="Helvetica"/>
                <a:cs typeface="Helvetica"/>
              </a:rPr>
              <a:t> Names</a:t>
            </a:r>
            <a:br>
              <a:rPr lang="en-US" altLang="ja-JP" sz="4265" i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altLang="ja-JP" sz="4265" i="1" dirty="0">
                <a:solidFill>
                  <a:schemeClr val="bg1"/>
                </a:solidFill>
                <a:latin typeface="Helvetica"/>
                <a:cs typeface="Helvetica"/>
              </a:rPr>
              <a:t>Institution/Organization/Company</a:t>
            </a:r>
            <a:endParaRPr lang="en-US" sz="4265" i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76673" y="5668046"/>
            <a:ext cx="7110432" cy="8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435" tIns="71217" rIns="142435" bIns="7121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METHODS</a:t>
            </a:r>
            <a:endParaRPr lang="en-US" sz="4800" b="1" dirty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45712" y="5632443"/>
            <a:ext cx="6749932" cy="917967"/>
            <a:chOff x="3006995" y="6336262"/>
            <a:chExt cx="7593395" cy="1032674"/>
          </a:xfrm>
        </p:grpSpPr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>
              <a:off x="3006995" y="6336262"/>
              <a:ext cx="7593395" cy="97175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7993" tIns="33996" rIns="67993" bIns="33996"/>
            <a:lstStyle/>
            <a:p>
              <a:pPr defTabSz="1631315"/>
              <a:endParaRPr lang="en-US" sz="7910" dirty="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59516" y="6376318"/>
              <a:ext cx="7195890" cy="99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2435" tIns="71217" rIns="142435" bIns="71217">
              <a:spAutoFit/>
            </a:bodyPr>
            <a:lstStyle>
              <a:lvl1pPr defTabSz="2193925" eaLnBrk="0" hangingPunct="0"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defTabSz="2193925" eaLnBrk="0" hangingPunct="0"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2193925" eaLnBrk="0" hangingPunct="0"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2193925" eaLnBrk="0" hangingPunct="0"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2193925" eaLnBrk="0" hangingPunct="0"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22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Helvetica" charset="0"/>
                  <a:cs typeface="Helvetica" charset="0"/>
                </a:rPr>
                <a:t>INTRODUCTION</a:t>
              </a:r>
              <a:endParaRPr lang="en-US" sz="4800" b="1" dirty="0">
                <a:solidFill>
                  <a:schemeClr val="bg1"/>
                </a:solidFill>
                <a:latin typeface="Helvetica" charset="0"/>
                <a:cs typeface="Helvetica" charset="0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135410" y="18691239"/>
            <a:ext cx="6506708" cy="8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435" tIns="71217" rIns="142435" bIns="7121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CONCLUSIONS</a:t>
            </a:r>
            <a:endParaRPr lang="en-US" sz="4800" b="1" dirty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2" name="Picture 5" descr="Call4Posters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881" y="42200545"/>
            <a:ext cx="3216976" cy="7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771875" y="6562102"/>
            <a:ext cx="7110432" cy="39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ipsum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sit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amet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consectetur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adipiscing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elit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sed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do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eiusmod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tempor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incididunt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labore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et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magna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aliqua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enim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ad minim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veniam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quisvnostrud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exercitation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ullamco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laboris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nisi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aliquip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ea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commodo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consequat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2845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3" name="TextBox 56"/>
          <p:cNvSpPr txBox="1">
            <a:spLocks noChangeArrowheads="1"/>
          </p:cNvSpPr>
          <p:nvPr/>
        </p:nvSpPr>
        <p:spPr bwMode="auto">
          <a:xfrm>
            <a:off x="1938895" y="22369567"/>
            <a:ext cx="7110432" cy="19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enim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ad minim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veniam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quis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nostrud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exercitation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ullamco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laboris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nisi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aliquip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ex.</a:t>
            </a:r>
            <a:endParaRPr lang="en-US" sz="2845" dirty="0">
              <a:solidFill>
                <a:schemeClr val="tx1"/>
              </a:solidFill>
            </a:endParaRPr>
          </a:p>
        </p:txBody>
      </p:sp>
      <p:graphicFrame>
        <p:nvGraphicFramePr>
          <p:cNvPr id="24" name="Chart 9"/>
          <p:cNvGraphicFramePr/>
          <p:nvPr/>
        </p:nvGraphicFramePr>
        <p:xfrm>
          <a:off x="1522032" y="13862222"/>
          <a:ext cx="3650610" cy="224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" r:id="rId4" imgW="11527790" imgH="7717790" progId="Excel.Sheet.8">
                  <p:embed/>
                </p:oleObj>
              </mc:Choice>
              <mc:Fallback>
                <p:oleObj name="" r:id="rId4" imgW="11527790" imgH="7717790" progId="Excel.Sheet.8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032" y="13862222"/>
                        <a:ext cx="3650610" cy="2249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hart 12"/>
          <p:cNvGraphicFramePr/>
          <p:nvPr/>
        </p:nvGraphicFramePr>
        <p:xfrm>
          <a:off x="10806346" y="9912043"/>
          <a:ext cx="7314235" cy="450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" r:id="rId6" imgW="10996930" imgH="7364095" progId="Excel.Sheet.8">
                  <p:embed/>
                </p:oleObj>
              </mc:Choice>
              <mc:Fallback>
                <p:oleObj name="" r:id="rId6" imgW="10996930" imgH="7364095" progId="Excel.Sheet.8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346" y="9912043"/>
                        <a:ext cx="7314235" cy="4509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hart 13"/>
          <p:cNvGraphicFramePr/>
          <p:nvPr/>
        </p:nvGraphicFramePr>
        <p:xfrm>
          <a:off x="10823772" y="21994835"/>
          <a:ext cx="7112286" cy="46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" r:id="rId8" imgW="10771505" imgH="7674610" progId="Excel.Sheet.8">
                  <p:embed/>
                </p:oleObj>
              </mc:Choice>
              <mc:Fallback>
                <p:oleObj name="" r:id="rId8" imgW="10771505" imgH="7674610" progId="Excel.Sheet.8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3772" y="21994835"/>
                        <a:ext cx="7112286" cy="4616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10851178" y="6542029"/>
            <a:ext cx="7110432" cy="32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enim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ad minim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veniam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quis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nostrud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exercitation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ullamco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laboris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nisi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aliquip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ea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commodo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consequat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eu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fugiat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nulla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pariatur</a:t>
            </a:r>
            <a:r>
              <a:rPr lang="en-US" sz="2845" dirty="0">
                <a:solidFill>
                  <a:schemeClr val="tx1"/>
                </a:solidFill>
              </a:rPr>
              <a:t>. 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750488" y="10561128"/>
            <a:ext cx="7110432" cy="2829484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2106013" y="10697002"/>
            <a:ext cx="6396582" cy="26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eu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fugiat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nulla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pariatur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2845" b="1" dirty="0">
                <a:solidFill>
                  <a:schemeClr val="tx1"/>
                </a:solidFill>
              </a:rPr>
              <a:t> </a:t>
            </a:r>
            <a:endParaRPr lang="en-US" sz="2845" b="1" dirty="0">
              <a:solidFill>
                <a:schemeClr val="tx1"/>
              </a:solidFill>
            </a:endParaRP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10634595" y="19984793"/>
            <a:ext cx="7551278" cy="19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eu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fugiat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nulla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pariatur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dirty="0">
                <a:solidFill>
                  <a:schemeClr val="tx1"/>
                </a:solidFill>
              </a:rPr>
              <a:t>.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33" name="TextBox 71"/>
          <p:cNvSpPr txBox="1">
            <a:spLocks noChangeArrowheads="1"/>
          </p:cNvSpPr>
          <p:nvPr/>
        </p:nvSpPr>
        <p:spPr bwMode="auto">
          <a:xfrm>
            <a:off x="19773545" y="9951792"/>
            <a:ext cx="7110432" cy="26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34" name="TextBox 72"/>
          <p:cNvSpPr txBox="1">
            <a:spLocks noChangeArrowheads="1"/>
          </p:cNvSpPr>
          <p:nvPr/>
        </p:nvSpPr>
        <p:spPr bwMode="auto">
          <a:xfrm>
            <a:off x="19833585" y="22101694"/>
            <a:ext cx="7110432" cy="26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enim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ad minim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veniam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,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quis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nostrud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exercitation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ullamco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laboris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nisi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ut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aliquip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ea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commodo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consequat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ex ea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commodo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consequat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</a:t>
            </a:r>
            <a:r>
              <a:rPr lang="en-US" altLang="zh-CN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2845" dirty="0">
              <a:solidFill>
                <a:schemeClr val="tx1"/>
              </a:solidFill>
            </a:endParaRPr>
          </a:p>
        </p:txBody>
      </p:sp>
      <p:graphicFrame>
        <p:nvGraphicFramePr>
          <p:cNvPr id="36" name="Chart 15"/>
          <p:cNvGraphicFramePr/>
          <p:nvPr/>
        </p:nvGraphicFramePr>
        <p:xfrm>
          <a:off x="19360060" y="15019797"/>
          <a:ext cx="3953897" cy="238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" r:id="rId10" imgW="8784590" imgH="5888990" progId="Excel.Sheet.8">
                  <p:embed/>
                </p:oleObj>
              </mc:Choice>
              <mc:Fallback>
                <p:oleObj name="" r:id="rId10" imgW="8784590" imgH="5888990" progId="Excel.Sheet.8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0060" y="15019797"/>
                        <a:ext cx="3953897" cy="2388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7" descr="j0289054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919" y="14833932"/>
            <a:ext cx="2743552" cy="24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 descr="j0289203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28" y="14862616"/>
            <a:ext cx="2875167" cy="24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Chart 9"/>
          <p:cNvGraphicFramePr/>
          <p:nvPr/>
        </p:nvGraphicFramePr>
        <p:xfrm>
          <a:off x="5601829" y="13862222"/>
          <a:ext cx="3650610" cy="224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" r:id="rId14" imgW="11527790" imgH="7717790" progId="Excel.Sheet.8">
                  <p:embed/>
                </p:oleObj>
              </mc:Choice>
              <mc:Fallback>
                <p:oleObj name="" r:id="rId14" imgW="11527790" imgH="7717790" progId="Excel.Sheet.8">
                  <p:embed/>
                  <p:pic>
                    <p:nvPicPr>
                      <p:cNvPr id="0" name="Picture 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829" y="13862222"/>
                        <a:ext cx="3650610" cy="2249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Chart 9"/>
          <p:cNvGraphicFramePr/>
          <p:nvPr/>
        </p:nvGraphicFramePr>
        <p:xfrm>
          <a:off x="1522032" y="16843757"/>
          <a:ext cx="3650610" cy="224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" r:id="rId15" imgW="11527790" imgH="7717790" progId="Excel.Sheet.8">
                  <p:embed/>
                </p:oleObj>
              </mc:Choice>
              <mc:Fallback>
                <p:oleObj name="" r:id="rId15" imgW="11527790" imgH="7717790" progId="Excel.Sheet.8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032" y="16843757"/>
                        <a:ext cx="3650610" cy="2249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Chart 9"/>
          <p:cNvGraphicFramePr/>
          <p:nvPr/>
        </p:nvGraphicFramePr>
        <p:xfrm>
          <a:off x="5601829" y="16843757"/>
          <a:ext cx="3650610" cy="224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" r:id="rId16" imgW="11527790" imgH="7717790" progId="Excel.Sheet.8">
                  <p:embed/>
                </p:oleObj>
              </mc:Choice>
              <mc:Fallback>
                <p:oleObj name="" r:id="rId16" imgW="11527790" imgH="771779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829" y="16843757"/>
                        <a:ext cx="3650610" cy="2249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56"/>
          <p:cNvSpPr txBox="1">
            <a:spLocks noChangeArrowheads="1"/>
          </p:cNvSpPr>
          <p:nvPr/>
        </p:nvSpPr>
        <p:spPr bwMode="auto">
          <a:xfrm>
            <a:off x="11433085" y="17516657"/>
            <a:ext cx="2906449" cy="94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Fig. 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ipusm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dolores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45" name="TextBox 56"/>
          <p:cNvSpPr txBox="1">
            <a:spLocks noChangeArrowheads="1"/>
          </p:cNvSpPr>
          <p:nvPr/>
        </p:nvSpPr>
        <p:spPr bwMode="auto">
          <a:xfrm>
            <a:off x="5814863" y="19483620"/>
            <a:ext cx="3723515" cy="13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Fig. 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ipusm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nimi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venques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ecsllucs</a:t>
            </a:r>
            <a:endParaRPr lang="en-US" sz="2845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12"/>
          <p:cNvCxnSpPr>
            <a:cxnSpLocks noChangeShapeType="1"/>
          </p:cNvCxnSpPr>
          <p:nvPr/>
        </p:nvCxnSpPr>
        <p:spPr bwMode="auto">
          <a:xfrm>
            <a:off x="5552263" y="13452023"/>
            <a:ext cx="0" cy="5945288"/>
          </a:xfrm>
          <a:prstGeom prst="line">
            <a:avLst/>
          </a:prstGeom>
          <a:noFill/>
          <a:ln w="6350">
            <a:solidFill>
              <a:srgbClr val="B6C7D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14"/>
          <p:cNvCxnSpPr>
            <a:cxnSpLocks noChangeShapeType="1"/>
          </p:cNvCxnSpPr>
          <p:nvPr/>
        </p:nvCxnSpPr>
        <p:spPr bwMode="auto">
          <a:xfrm>
            <a:off x="10919012" y="14085294"/>
            <a:ext cx="7110432" cy="0"/>
          </a:xfrm>
          <a:prstGeom prst="line">
            <a:avLst/>
          </a:prstGeom>
          <a:noFill/>
          <a:ln w="3175">
            <a:solidFill>
              <a:srgbClr val="B6C7D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56"/>
          <p:cNvSpPr txBox="1">
            <a:spLocks noChangeArrowheads="1"/>
          </p:cNvSpPr>
          <p:nvPr/>
        </p:nvSpPr>
        <p:spPr bwMode="auto">
          <a:xfrm>
            <a:off x="15180885" y="17516657"/>
            <a:ext cx="2956766" cy="94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Fig. 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ipusm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dolores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51" name="TextBox 56"/>
          <p:cNvSpPr txBox="1">
            <a:spLocks noChangeArrowheads="1"/>
          </p:cNvSpPr>
          <p:nvPr/>
        </p:nvSpPr>
        <p:spPr bwMode="auto">
          <a:xfrm>
            <a:off x="1998856" y="19483620"/>
            <a:ext cx="3431956" cy="13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Fig. 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ipusm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nimi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venques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ecsllucs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54" name="Rectangle 68"/>
          <p:cNvSpPr>
            <a:spLocks noChangeArrowheads="1"/>
          </p:cNvSpPr>
          <p:nvPr/>
        </p:nvSpPr>
        <p:spPr bwMode="auto">
          <a:xfrm>
            <a:off x="19773068" y="12741074"/>
            <a:ext cx="7106783" cy="2064599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55" name="TextBox 69"/>
          <p:cNvSpPr txBox="1">
            <a:spLocks noChangeArrowheads="1"/>
          </p:cNvSpPr>
          <p:nvPr/>
        </p:nvSpPr>
        <p:spPr bwMode="auto">
          <a:xfrm>
            <a:off x="20028219" y="12789832"/>
            <a:ext cx="6528334" cy="19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eu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fugiat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nulla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pariatur</a:t>
            </a:r>
            <a:r>
              <a:rPr lang="en-US" sz="2845" b="1" dirty="0">
                <a:solidFill>
                  <a:schemeClr val="tx1"/>
                </a:solidFill>
              </a:rPr>
              <a:t>. </a:t>
            </a:r>
            <a:endParaRPr lang="en-US" sz="2845" b="1" dirty="0">
              <a:solidFill>
                <a:schemeClr val="tx1"/>
              </a:solidFill>
            </a:endParaRPr>
          </a:p>
        </p:txBody>
      </p:sp>
      <p:sp>
        <p:nvSpPr>
          <p:cNvPr id="56" name="Rectangle 68"/>
          <p:cNvSpPr>
            <a:spLocks noChangeArrowheads="1"/>
          </p:cNvSpPr>
          <p:nvPr/>
        </p:nvSpPr>
        <p:spPr bwMode="auto">
          <a:xfrm>
            <a:off x="19850872" y="24783701"/>
            <a:ext cx="7110432" cy="2579832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57" name="TextBox 69"/>
          <p:cNvSpPr txBox="1">
            <a:spLocks noChangeArrowheads="1"/>
          </p:cNvSpPr>
          <p:nvPr/>
        </p:nvSpPr>
        <p:spPr bwMode="auto">
          <a:xfrm>
            <a:off x="20154981" y="24806136"/>
            <a:ext cx="6399389" cy="26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Duis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irure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voluptate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velit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eu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fugiat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nulla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pariatur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esse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cillum</a:t>
            </a:r>
            <a:r>
              <a:rPr lang="en-US" sz="2845" b="1" dirty="0">
                <a:solidFill>
                  <a:schemeClr val="tx1"/>
                </a:solidFill>
              </a:rPr>
              <a:t>. </a:t>
            </a:r>
            <a:endParaRPr lang="en-US" sz="2845" b="1" dirty="0">
              <a:solidFill>
                <a:schemeClr val="tx1"/>
              </a:solidFill>
            </a:endParaRPr>
          </a:p>
        </p:txBody>
      </p:sp>
      <p:graphicFrame>
        <p:nvGraphicFramePr>
          <p:cNvPr id="58" name="Chart 15"/>
          <p:cNvGraphicFramePr/>
          <p:nvPr/>
        </p:nvGraphicFramePr>
        <p:xfrm>
          <a:off x="23137436" y="15019797"/>
          <a:ext cx="3953897" cy="238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" r:id="rId17" imgW="8784590" imgH="5888990" progId="Excel.Sheet.8">
                  <p:embed/>
                </p:oleObj>
              </mc:Choice>
              <mc:Fallback>
                <p:oleObj name="" r:id="rId17" imgW="8784590" imgH="58889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7436" y="15019797"/>
                        <a:ext cx="3953897" cy="2388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6"/>
          <p:cNvSpPr txBox="1">
            <a:spLocks noChangeArrowheads="1"/>
          </p:cNvSpPr>
          <p:nvPr/>
        </p:nvSpPr>
        <p:spPr bwMode="auto">
          <a:xfrm>
            <a:off x="20873659" y="17489368"/>
            <a:ext cx="8354759" cy="5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Fig. 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ipusm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dolores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68" name="Rectangle 52"/>
          <p:cNvSpPr>
            <a:spLocks noChangeArrowheads="1"/>
          </p:cNvSpPr>
          <p:nvPr/>
        </p:nvSpPr>
        <p:spPr bwMode="auto">
          <a:xfrm>
            <a:off x="2065359" y="21468951"/>
            <a:ext cx="6750889" cy="8638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2374320" y="21516746"/>
            <a:ext cx="6441927" cy="8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435" tIns="71217" rIns="142435" bIns="7121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OBJECTIVES</a:t>
            </a:r>
            <a:endParaRPr lang="en-US" sz="4800" b="1" dirty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18185874" y="315263"/>
            <a:ext cx="8227584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456" tIns="71229" rIns="142456" bIns="71229">
            <a:spAutoFit/>
          </a:bodyPr>
          <a:lstStyle>
            <a:lvl1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defRPr/>
            </a:pPr>
            <a:r>
              <a:rPr lang="en-US" sz="6400" b="1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QPX2023-</a:t>
            </a:r>
            <a:r>
              <a:rPr lang="en-US" sz="6400" b="1" dirty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r>
              <a:rPr lang="en-US" altLang="zh-CN" sz="6400" b="1" dirty="0">
                <a:solidFill>
                  <a:schemeClr val="bg1"/>
                </a:solidFill>
                <a:latin typeface="Helvetica"/>
                <a:cs typeface="Helvetica"/>
              </a:rPr>
              <a:t>-</a:t>
            </a:r>
            <a:r>
              <a:rPr lang="en-US" sz="6400" b="1" dirty="0">
                <a:solidFill>
                  <a:schemeClr val="bg1"/>
                </a:solidFill>
                <a:latin typeface="Helvetica"/>
                <a:cs typeface="Helvetica"/>
              </a:rPr>
              <a:t>001</a:t>
            </a:r>
            <a:endParaRPr lang="en-US" sz="6400" b="1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3" name="TextBox 73"/>
          <p:cNvSpPr txBox="1">
            <a:spLocks noChangeArrowheads="1"/>
          </p:cNvSpPr>
          <p:nvPr/>
        </p:nvSpPr>
        <p:spPr bwMode="auto">
          <a:xfrm>
            <a:off x="1916647" y="24410062"/>
            <a:ext cx="7345710" cy="35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marL="914400" indent="-9144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altLang="zh-CN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altLang="zh-CN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altLang="zh-CN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altLang="zh-CN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5" name="TextBox 73"/>
          <p:cNvSpPr txBox="1">
            <a:spLocks noChangeArrowheads="1"/>
          </p:cNvSpPr>
          <p:nvPr/>
        </p:nvSpPr>
        <p:spPr bwMode="auto">
          <a:xfrm>
            <a:off x="19985404" y="19882675"/>
            <a:ext cx="6962751" cy="22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marL="914400" indent="-9144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altLang="zh-CN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Aute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dolor in </a:t>
            </a:r>
            <a:r>
              <a:rPr lang="en-US" altLang="zh-CN" sz="2845" b="1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reprehenderit</a:t>
            </a:r>
            <a:r>
              <a:rPr lang="en-US" altLang="zh-CN" sz="2845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2845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1" name="Rectangle 51"/>
          <p:cNvSpPr>
            <a:spLocks noChangeArrowheads="1"/>
          </p:cNvSpPr>
          <p:nvPr/>
        </p:nvSpPr>
        <p:spPr bwMode="auto">
          <a:xfrm flipV="1">
            <a:off x="10861976" y="19065810"/>
            <a:ext cx="7110432" cy="8638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10861976" y="19107512"/>
            <a:ext cx="7110432" cy="8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435" tIns="71217" rIns="142435" bIns="7121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RESULTS</a:t>
            </a:r>
            <a:endParaRPr lang="en-US" sz="4800" b="1" dirty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4" name="TextBox 56"/>
          <p:cNvSpPr txBox="1">
            <a:spLocks noChangeArrowheads="1"/>
          </p:cNvSpPr>
          <p:nvPr/>
        </p:nvSpPr>
        <p:spPr bwMode="auto">
          <a:xfrm>
            <a:off x="10891281" y="26857537"/>
            <a:ext cx="7551278" cy="5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93" tIns="33996" rIns="67993" bIns="33996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Fig. X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Lorem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ipusm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dolores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nimi</a:t>
            </a:r>
            <a:r>
              <a:rPr lang="en-US" sz="2845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sz="2845" dirty="0" err="1">
                <a:solidFill>
                  <a:schemeClr val="tx1"/>
                </a:solidFill>
                <a:latin typeface="Helvetica" charset="0"/>
                <a:cs typeface="Helvetica" charset="0"/>
              </a:rPr>
              <a:t>venques</a:t>
            </a:r>
            <a:endParaRPr lang="en-US" sz="2845" dirty="0">
              <a:solidFill>
                <a:schemeClr val="tx1"/>
              </a:solidFill>
            </a:endParaRPr>
          </a:p>
        </p:txBody>
      </p:sp>
      <p:sp>
        <p:nvSpPr>
          <p:cNvPr id="85" name="Rectangle 52"/>
          <p:cNvSpPr>
            <a:spLocks noChangeArrowheads="1"/>
          </p:cNvSpPr>
          <p:nvPr/>
        </p:nvSpPr>
        <p:spPr bwMode="auto">
          <a:xfrm>
            <a:off x="18824621" y="5315232"/>
            <a:ext cx="8939936" cy="4297442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993" tIns="33996" rIns="67993" bIns="33996"/>
          <a:lstStyle/>
          <a:p>
            <a:pPr defTabSz="1631315"/>
            <a:endParaRPr lang="en-US" sz="7910" dirty="0"/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19739373" y="6990121"/>
            <a:ext cx="7110432" cy="8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435" tIns="71217" rIns="142435" bIns="7121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Your Resume </a:t>
            </a:r>
            <a:endParaRPr lang="en-US" sz="4800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 flipH="1" flipV="1">
            <a:off x="29125473" y="659811"/>
            <a:ext cx="2076568" cy="309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9567834" y="1359971"/>
            <a:ext cx="3268609" cy="1035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6130" dirty="0">
                <a:solidFill>
                  <a:srgbClr val="FF0000"/>
                </a:solidFill>
              </a:rPr>
              <a:t>Paper No.</a:t>
            </a:r>
            <a:endParaRPr lang="zh-CN" altLang="en-US" sz="6130" dirty="0">
              <a:solidFill>
                <a:srgbClr val="FF0000"/>
              </a:solidFill>
            </a:endParaRPr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04" y="229786"/>
            <a:ext cx="1823444" cy="19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04468" y="28018041"/>
            <a:ext cx="81900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Helvetica" charset="0"/>
                <a:cs typeface="Helvetica" charset="0"/>
              </a:rPr>
              <a:t>24-27 November 2023  | Jinhua China</a:t>
            </a:r>
            <a:endParaRPr lang="zh-CN" altLang="en-US" sz="3200" b="1" dirty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85875" y="1359972"/>
            <a:ext cx="8095731" cy="9756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13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BjM2I0OGZlMGMyMTZiNDUwNmRiMDU5OTQyYmI5Zj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演示</Application>
  <PresentationFormat>自定义</PresentationFormat>
  <Paragraphs>65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</vt:i4>
      </vt:variant>
    </vt:vector>
  </HeadingPairs>
  <TitlesOfParts>
    <vt:vector size="20" baseType="lpstr">
      <vt:lpstr>Arial</vt:lpstr>
      <vt:lpstr>宋体</vt:lpstr>
      <vt:lpstr>Wingdings</vt:lpstr>
      <vt:lpstr>Arial</vt:lpstr>
      <vt:lpstr>Helvetica</vt:lpstr>
      <vt:lpstr>MS PGothic</vt:lpstr>
      <vt:lpstr>Helvetica</vt:lpstr>
      <vt:lpstr>Calibri</vt:lpstr>
      <vt:lpstr>微软雅黑</vt:lpstr>
      <vt:lpstr>Arial Unicode MS</vt:lpstr>
      <vt:lpstr>Office Theme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PowerPoint 演示文稿</vt:lpstr>
    </vt:vector>
  </TitlesOfParts>
  <Company>SPIE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Escher</dc:creator>
  <cp:lastModifiedBy>NN</cp:lastModifiedBy>
  <cp:revision>86</cp:revision>
  <dcterms:created xsi:type="dcterms:W3CDTF">2016-03-21T16:40:00Z</dcterms:created>
  <dcterms:modified xsi:type="dcterms:W3CDTF">2023-09-18T03:31:33Z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2FC34A4E1695495E8394BCD128FF2917_12</vt:lpwstr>
  </property>
  <property fmtid="{D5CDD505-2E9C-101B-9397-08002B2CF9AE}" pid="3" name="KSOProductBuildVer">
    <vt:lpwstr>2052-12.1.0.15398</vt:lpwstr>
  </property>
</Properties>
</file>