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</p:sldIdLst>
  <p:sldSz cx="32399605" cy="43199685"/>
  <p:notesSz cx="6858000" cy="9144000"/>
  <p:custDataLst>
    <p:tags r:id="rId9"/>
  </p:custDataLst>
  <p:defaultTextStyle>
    <a:defPPr>
      <a:defRPr lang="zh-CN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itchFamily="2" charset="-122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itchFamily="2" charset="-122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itchFamily="2" charset="-122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itchFamily="2" charset="-122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itchFamily="2" charset="-122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itchFamily="2" charset="-122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itchFamily="2" charset="-122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itchFamily="2" charset="-122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47" userDrawn="1">
          <p15:clr>
            <a:srgbClr val="A4A3A4"/>
          </p15:clr>
        </p15:guide>
        <p15:guide id="2" pos="1020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tor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 varScale="1">
        <p:scale>
          <a:sx n="17" d="100"/>
          <a:sy n="17" d="100"/>
        </p:scale>
        <p:origin x="3096" y="156"/>
      </p:cViewPr>
      <p:guideLst>
        <p:guide orient="horz" pos="13647"/>
        <p:guide pos="1020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gs" Target="tags/tag1.xml"/><Relationship Id="rId8" Type="http://schemas.openxmlformats.org/officeDocument/2006/relationships/commentAuthors" Target="commentAuthors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/>
              <a:t>墙报尺寸：</a:t>
            </a:r>
            <a:r>
              <a:rPr lang="en-US" altLang="zh-CN"/>
              <a:t>70X90cm</a:t>
            </a:r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4050053" y="7070244"/>
            <a:ext cx="24300323" cy="15040513"/>
          </a:xfrm>
        </p:spPr>
        <p:txBody>
          <a:bodyPr anchor="b"/>
          <a:lstStyle>
            <a:lvl1pPr algn="ctr">
              <a:defRPr sz="15945"/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050053" y="22690778"/>
            <a:ext cx="24300323" cy="10430352"/>
          </a:xfrm>
        </p:spPr>
        <p:txBody>
          <a:bodyPr/>
          <a:lstStyle>
            <a:lvl1pPr marL="0" indent="0" algn="ctr">
              <a:buNone/>
              <a:defRPr sz="6375"/>
            </a:lvl1pPr>
            <a:lvl2pPr marL="1214755" indent="0" algn="ctr">
              <a:buNone/>
              <a:defRPr sz="5315"/>
            </a:lvl2pPr>
            <a:lvl3pPr marL="2430780" indent="0" algn="ctr">
              <a:buNone/>
              <a:defRPr sz="4785"/>
            </a:lvl3pPr>
            <a:lvl4pPr marL="3644265" indent="0" algn="ctr">
              <a:buNone/>
              <a:defRPr sz="4250"/>
            </a:lvl4pPr>
            <a:lvl5pPr marL="4860290" indent="0" algn="ctr">
              <a:buNone/>
              <a:defRPr sz="4250"/>
            </a:lvl5pPr>
            <a:lvl6pPr marL="6075045" indent="0" algn="ctr">
              <a:buNone/>
              <a:defRPr sz="4250"/>
            </a:lvl6pPr>
            <a:lvl7pPr marL="7289800" indent="0" algn="ctr">
              <a:buNone/>
              <a:defRPr sz="4250"/>
            </a:lvl7pPr>
            <a:lvl8pPr marL="8505825" indent="0" algn="ctr">
              <a:buNone/>
              <a:defRPr sz="4250"/>
            </a:lvl8pPr>
            <a:lvl9pPr marL="9720580" indent="0" algn="ctr">
              <a:buNone/>
              <a:defRPr sz="4250"/>
            </a:lvl9pPr>
          </a:lstStyle>
          <a:p>
            <a:r>
              <a:rPr lang="zh-CN" altLang="en-US" noProof="1"/>
              <a:t>单击此处编辑母版副标题样式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496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496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>
                <a:latin typeface="Arial" panose="020B0604020202090204" pitchFamily="34" charset="0"/>
              </a:rPr>
            </a:fld>
            <a:endParaRPr lang="zh-CN" altLang="en-US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496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496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>
                <a:latin typeface="Arial" panose="020B0604020202090204" pitchFamily="34" charset="0"/>
              </a:rPr>
            </a:fld>
            <a:endParaRPr lang="zh-CN" altLang="en-US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23490311" y="1730062"/>
            <a:ext cx="7290096" cy="36861258"/>
          </a:xfrm>
        </p:spPr>
        <p:txBody>
          <a:bodyPr vert="eaVert"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620021" y="1730062"/>
            <a:ext cx="21447677" cy="36861258"/>
          </a:xfr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496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496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>
                <a:latin typeface="Arial" panose="020B0604020202090204" pitchFamily="34" charset="0"/>
              </a:rPr>
            </a:fld>
            <a:endParaRPr lang="zh-CN" altLang="en-US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496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496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>
                <a:latin typeface="Arial" panose="020B0604020202090204" pitchFamily="34" charset="0"/>
              </a:rPr>
            </a:fld>
            <a:endParaRPr lang="zh-CN" altLang="en-US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10654" y="10770371"/>
            <a:ext cx="27945371" cy="17970610"/>
          </a:xfrm>
        </p:spPr>
        <p:txBody>
          <a:bodyPr anchor="b"/>
          <a:lstStyle>
            <a:lvl1pPr>
              <a:defRPr sz="15945"/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210654" y="28910991"/>
            <a:ext cx="27945371" cy="9450319"/>
          </a:xfrm>
        </p:spPr>
        <p:txBody>
          <a:bodyPr/>
          <a:lstStyle>
            <a:lvl1pPr marL="0" indent="0">
              <a:buNone/>
              <a:defRPr sz="6375">
                <a:solidFill>
                  <a:schemeClr val="tx1">
                    <a:tint val="75000"/>
                  </a:schemeClr>
                </a:solidFill>
              </a:defRPr>
            </a:lvl1pPr>
            <a:lvl2pPr marL="1214755" indent="0">
              <a:buNone/>
              <a:defRPr sz="5315">
                <a:solidFill>
                  <a:schemeClr val="tx1">
                    <a:tint val="75000"/>
                  </a:schemeClr>
                </a:solidFill>
              </a:defRPr>
            </a:lvl2pPr>
            <a:lvl3pPr marL="2430780" indent="0">
              <a:buNone/>
              <a:defRPr sz="4785">
                <a:solidFill>
                  <a:schemeClr val="tx1">
                    <a:tint val="75000"/>
                  </a:schemeClr>
                </a:solidFill>
              </a:defRPr>
            </a:lvl3pPr>
            <a:lvl4pPr marL="3644265" indent="0">
              <a:buNone/>
              <a:defRPr sz="4250">
                <a:solidFill>
                  <a:schemeClr val="tx1">
                    <a:tint val="75000"/>
                  </a:schemeClr>
                </a:solidFill>
              </a:defRPr>
            </a:lvl4pPr>
            <a:lvl5pPr marL="4860290" indent="0">
              <a:buNone/>
              <a:defRPr sz="4250">
                <a:solidFill>
                  <a:schemeClr val="tx1">
                    <a:tint val="75000"/>
                  </a:schemeClr>
                </a:solidFill>
              </a:defRPr>
            </a:lvl5pPr>
            <a:lvl6pPr marL="6075045" indent="0">
              <a:buNone/>
              <a:defRPr sz="4250">
                <a:solidFill>
                  <a:schemeClr val="tx1">
                    <a:tint val="75000"/>
                  </a:schemeClr>
                </a:solidFill>
              </a:defRPr>
            </a:lvl6pPr>
            <a:lvl7pPr marL="7289800" indent="0">
              <a:buNone/>
              <a:defRPr sz="4250">
                <a:solidFill>
                  <a:schemeClr val="tx1">
                    <a:tint val="75000"/>
                  </a:schemeClr>
                </a:solidFill>
              </a:defRPr>
            </a:lvl7pPr>
            <a:lvl8pPr marL="8505825" indent="0">
              <a:buNone/>
              <a:defRPr sz="4250">
                <a:solidFill>
                  <a:schemeClr val="tx1">
                    <a:tint val="75000"/>
                  </a:schemeClr>
                </a:solidFill>
              </a:defRPr>
            </a:lvl8pPr>
            <a:lvl9pPr marL="9720580" indent="0">
              <a:buNone/>
              <a:defRPr sz="42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496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496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>
                <a:latin typeface="Arial" panose="020B0604020202090204" pitchFamily="34" charset="0"/>
              </a:rPr>
            </a:fld>
            <a:endParaRPr lang="zh-CN" altLang="en-US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620021" y="10080344"/>
            <a:ext cx="14288590" cy="28510977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6491819" y="10080344"/>
            <a:ext cx="14288590" cy="28510977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496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496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>
                <a:latin typeface="Arial" panose="020B0604020202090204" pitchFamily="34" charset="0"/>
              </a:rPr>
            </a:fld>
            <a:endParaRPr lang="zh-CN" altLang="en-US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31749" y="2300079"/>
            <a:ext cx="27945371" cy="8350288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153871" y="11203141"/>
            <a:ext cx="12951600" cy="5190175"/>
          </a:xfrm>
        </p:spPr>
        <p:txBody>
          <a:bodyPr anchor="ctr" anchorCtr="0"/>
          <a:lstStyle>
            <a:lvl1pPr marL="0" indent="0">
              <a:buNone/>
              <a:defRPr sz="7440"/>
            </a:lvl1pPr>
            <a:lvl2pPr marL="1214755" indent="0">
              <a:buNone/>
              <a:defRPr sz="6375"/>
            </a:lvl2pPr>
            <a:lvl3pPr marL="2430780" indent="0">
              <a:buNone/>
              <a:defRPr sz="5315"/>
            </a:lvl3pPr>
            <a:lvl4pPr marL="3644265" indent="0">
              <a:buNone/>
              <a:defRPr sz="4785"/>
            </a:lvl4pPr>
            <a:lvl5pPr marL="4860290" indent="0">
              <a:buNone/>
              <a:defRPr sz="4785"/>
            </a:lvl5pPr>
            <a:lvl6pPr marL="6075045" indent="0">
              <a:buNone/>
              <a:defRPr sz="4785"/>
            </a:lvl6pPr>
            <a:lvl7pPr marL="7289800" indent="0">
              <a:buNone/>
              <a:defRPr sz="4785"/>
            </a:lvl7pPr>
            <a:lvl8pPr marL="8505825" indent="0">
              <a:buNone/>
              <a:defRPr sz="4785"/>
            </a:lvl8pPr>
            <a:lvl9pPr marL="9720580" indent="0">
              <a:buNone/>
              <a:defRPr sz="4785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3153871" y="16790362"/>
            <a:ext cx="12951600" cy="22200972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6627911" y="11203141"/>
            <a:ext cx="13015386" cy="5190175"/>
          </a:xfrm>
        </p:spPr>
        <p:txBody>
          <a:bodyPr anchor="ctr" anchorCtr="0"/>
          <a:lstStyle>
            <a:lvl1pPr marL="0" indent="0">
              <a:buNone/>
              <a:defRPr sz="7440"/>
            </a:lvl1pPr>
            <a:lvl2pPr marL="1214755" indent="0">
              <a:buNone/>
              <a:defRPr sz="6375"/>
            </a:lvl2pPr>
            <a:lvl3pPr marL="2430780" indent="0">
              <a:buNone/>
              <a:defRPr sz="5315"/>
            </a:lvl3pPr>
            <a:lvl4pPr marL="3644265" indent="0">
              <a:buNone/>
              <a:defRPr sz="4785"/>
            </a:lvl4pPr>
            <a:lvl5pPr marL="4860290" indent="0">
              <a:buNone/>
              <a:defRPr sz="4785"/>
            </a:lvl5pPr>
            <a:lvl6pPr marL="6075045" indent="0">
              <a:buNone/>
              <a:defRPr sz="4785"/>
            </a:lvl6pPr>
            <a:lvl7pPr marL="7289800" indent="0">
              <a:buNone/>
              <a:defRPr sz="4785"/>
            </a:lvl7pPr>
            <a:lvl8pPr marL="8505825" indent="0">
              <a:buNone/>
              <a:defRPr sz="4785"/>
            </a:lvl8pPr>
            <a:lvl9pPr marL="9720580" indent="0">
              <a:buNone/>
              <a:defRPr sz="4785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6627911" y="16790362"/>
            <a:ext cx="13015386" cy="22200972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496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496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>
                <a:latin typeface="Arial" panose="020B0604020202090204" pitchFamily="34" charset="0"/>
              </a:rPr>
            </a:fld>
            <a:endParaRPr lang="zh-CN" altLang="en-US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496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496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>
                <a:latin typeface="Arial" panose="020B0604020202090204" pitchFamily="34" charset="0"/>
              </a:rPr>
            </a:fld>
            <a:endParaRPr lang="zh-CN" altLang="en-US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496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496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>
                <a:latin typeface="Arial" panose="020B0604020202090204" pitchFamily="34" charset="0"/>
              </a:rPr>
            </a:fld>
            <a:endParaRPr lang="zh-CN" altLang="en-US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31749" y="2880099"/>
            <a:ext cx="10449982" cy="10080344"/>
          </a:xfrm>
        </p:spPr>
        <p:txBody>
          <a:bodyPr anchor="b"/>
          <a:lstStyle>
            <a:lvl1pPr>
              <a:defRPr sz="8505"/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3774404" y="6220213"/>
            <a:ext cx="16402718" cy="30701047"/>
          </a:xfrm>
        </p:spPr>
        <p:txBody>
          <a:bodyPr/>
          <a:lstStyle>
            <a:lvl1pPr>
              <a:defRPr sz="8505"/>
            </a:lvl1pPr>
            <a:lvl2pPr>
              <a:defRPr sz="7440"/>
            </a:lvl2pPr>
            <a:lvl3pPr>
              <a:defRPr sz="6375"/>
            </a:lvl3pPr>
            <a:lvl4pPr>
              <a:defRPr sz="5315"/>
            </a:lvl4pPr>
            <a:lvl5pPr>
              <a:defRPr sz="5315"/>
            </a:lvl5pPr>
            <a:lvl6pPr>
              <a:defRPr sz="5315"/>
            </a:lvl6pPr>
            <a:lvl7pPr>
              <a:defRPr sz="5315"/>
            </a:lvl7pPr>
            <a:lvl8pPr>
              <a:defRPr sz="5315"/>
            </a:lvl8pPr>
            <a:lvl9pPr>
              <a:defRPr sz="5315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231749" y="12960443"/>
            <a:ext cx="10449982" cy="24010823"/>
          </a:xfrm>
        </p:spPr>
        <p:txBody>
          <a:bodyPr/>
          <a:lstStyle>
            <a:lvl1pPr marL="0" indent="0">
              <a:buNone/>
              <a:defRPr sz="4250"/>
            </a:lvl1pPr>
            <a:lvl2pPr marL="1214755" indent="0">
              <a:buNone/>
              <a:defRPr sz="3720"/>
            </a:lvl2pPr>
            <a:lvl3pPr marL="2430780" indent="0">
              <a:buNone/>
              <a:defRPr sz="3190"/>
            </a:lvl3pPr>
            <a:lvl4pPr marL="3644265" indent="0">
              <a:buNone/>
              <a:defRPr sz="2655"/>
            </a:lvl4pPr>
            <a:lvl5pPr marL="4860290" indent="0">
              <a:buNone/>
              <a:defRPr sz="2655"/>
            </a:lvl5pPr>
            <a:lvl6pPr marL="6075045" indent="0">
              <a:buNone/>
              <a:defRPr sz="2655"/>
            </a:lvl6pPr>
            <a:lvl7pPr marL="7289800" indent="0">
              <a:buNone/>
              <a:defRPr sz="2655"/>
            </a:lvl7pPr>
            <a:lvl8pPr marL="8505825" indent="0">
              <a:buNone/>
              <a:defRPr sz="2655"/>
            </a:lvl8pPr>
            <a:lvl9pPr marL="9720580" indent="0">
              <a:buNone/>
              <a:defRPr sz="2655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496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496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>
                <a:latin typeface="Arial" panose="020B0604020202090204" pitchFamily="34" charset="0"/>
              </a:rPr>
            </a:fld>
            <a:endParaRPr lang="zh-CN" altLang="en-US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31749" y="2880099"/>
            <a:ext cx="11069481" cy="10080344"/>
          </a:xfrm>
        </p:spPr>
        <p:txBody>
          <a:bodyPr anchor="b"/>
          <a:lstStyle>
            <a:lvl1pPr>
              <a:defRPr sz="8505"/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3774404" y="2880104"/>
            <a:ext cx="16402718" cy="34041161"/>
          </a:xfrm>
        </p:spPr>
        <p:txBody>
          <a:bodyPr/>
          <a:lstStyle>
            <a:lvl1pPr marL="0" indent="0">
              <a:buNone/>
              <a:defRPr sz="8505"/>
            </a:lvl1pPr>
            <a:lvl2pPr marL="1214755" indent="0">
              <a:buNone/>
              <a:defRPr sz="7440"/>
            </a:lvl2pPr>
            <a:lvl3pPr marL="2430780" indent="0">
              <a:buNone/>
              <a:defRPr sz="6375"/>
            </a:lvl3pPr>
            <a:lvl4pPr marL="3644265" indent="0">
              <a:buNone/>
              <a:defRPr sz="5315"/>
            </a:lvl4pPr>
            <a:lvl5pPr marL="4860290" indent="0">
              <a:buNone/>
              <a:defRPr sz="5315"/>
            </a:lvl5pPr>
            <a:lvl6pPr marL="6075045" indent="0">
              <a:buNone/>
              <a:defRPr sz="5315"/>
            </a:lvl6pPr>
            <a:lvl7pPr marL="7289800" indent="0">
              <a:buNone/>
              <a:defRPr sz="5315"/>
            </a:lvl7pPr>
            <a:lvl8pPr marL="8505825" indent="0">
              <a:buNone/>
              <a:defRPr sz="5315"/>
            </a:lvl8pPr>
            <a:lvl9pPr marL="9720580" indent="0">
              <a:buNone/>
              <a:defRPr sz="5315"/>
            </a:lvl9pPr>
          </a:lstStyle>
          <a:p>
            <a:pPr marL="0" marR="0" lvl="0" indent="0" algn="l" defTabSz="3240405" rtl="0" eaLnBrk="1" fontAlgn="base" latinLnBrk="0" hangingPunct="1">
              <a:lnSpc>
                <a:spcPct val="100000"/>
              </a:lnSpc>
              <a:spcBef>
                <a:spcPts val="35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8505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231749" y="12960443"/>
            <a:ext cx="11069481" cy="24010823"/>
          </a:xfrm>
        </p:spPr>
        <p:txBody>
          <a:bodyPr/>
          <a:lstStyle>
            <a:lvl1pPr marL="0" indent="0">
              <a:buNone/>
              <a:defRPr sz="5315"/>
            </a:lvl1pPr>
            <a:lvl2pPr marL="1214755" indent="0">
              <a:buNone/>
              <a:defRPr sz="4785"/>
            </a:lvl2pPr>
            <a:lvl3pPr marL="2430780" indent="0">
              <a:buNone/>
              <a:defRPr sz="4250"/>
            </a:lvl3pPr>
            <a:lvl4pPr marL="3644265" indent="0">
              <a:buNone/>
              <a:defRPr sz="3720"/>
            </a:lvl4pPr>
            <a:lvl5pPr marL="4860290" indent="0">
              <a:buNone/>
              <a:defRPr sz="3720"/>
            </a:lvl5pPr>
            <a:lvl6pPr marL="6075045" indent="0">
              <a:buNone/>
              <a:defRPr sz="3720"/>
            </a:lvl6pPr>
            <a:lvl7pPr marL="7289800" indent="0">
              <a:buNone/>
              <a:defRPr sz="3720"/>
            </a:lvl7pPr>
            <a:lvl8pPr marL="8505825" indent="0">
              <a:buNone/>
              <a:defRPr sz="3720"/>
            </a:lvl8pPr>
            <a:lvl9pPr marL="9720580" indent="0">
              <a:buNone/>
              <a:defRPr sz="372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496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496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>
                <a:latin typeface="Arial" panose="020B0604020202090204" pitchFamily="34" charset="0"/>
              </a:rPr>
            </a:fld>
            <a:endParaRPr lang="zh-CN" altLang="en-US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1619271" y="1730434"/>
            <a:ext cx="29161174" cy="7199559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en-US" dirty="0"/>
              <a:t>单击此处编辑母版标题样式</a:t>
            </a:r>
            <a:endParaRPr lang="en-US" altLang="en-US" dirty="0"/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1619271" y="10080969"/>
            <a:ext cx="29161174" cy="28510887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en-US" dirty="0"/>
              <a:t>单击此处编辑母版文本样式</a:t>
            </a:r>
            <a:endParaRPr lang="en-US" altLang="en-US" dirty="0"/>
          </a:p>
          <a:p>
            <a:pPr lvl="1"/>
            <a:r>
              <a:rPr lang="en-US" altLang="en-US" dirty="0"/>
              <a:t>第二级</a:t>
            </a:r>
            <a:endParaRPr lang="en-US" altLang="en-US" dirty="0"/>
          </a:p>
          <a:p>
            <a:pPr lvl="2"/>
            <a:r>
              <a:rPr lang="en-US" altLang="en-US" dirty="0"/>
              <a:t>第三级</a:t>
            </a:r>
            <a:endParaRPr lang="en-US" altLang="en-US" dirty="0"/>
          </a:p>
          <a:p>
            <a:pPr lvl="3"/>
            <a:r>
              <a:rPr lang="en-US" altLang="en-US" dirty="0"/>
              <a:t>第四级</a:t>
            </a:r>
            <a:endParaRPr lang="en-US" altLang="en-US" dirty="0"/>
          </a:p>
          <a:p>
            <a:pPr lvl="4"/>
            <a:r>
              <a:rPr lang="en-US" altLang="en-US" dirty="0"/>
              <a:t>第五级</a:t>
            </a:r>
            <a:endParaRPr lang="en-US" altLang="en-US" dirty="0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1619271" y="39341183"/>
            <a:ext cx="7561363" cy="3000478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4965"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496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11069784" y="39341183"/>
            <a:ext cx="10260148" cy="3000478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4965" noProof="1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496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23220670" y="39341183"/>
            <a:ext cx="7559775" cy="300047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lstStyle>
            <a:lvl1pPr algn="r">
              <a:defRPr sz="4900"/>
            </a:lvl1pPr>
          </a:lstStyle>
          <a:p>
            <a:pPr lvl="0" eaLnBrk="1" hangingPunct="1"/>
            <a:fld id="{9A0DB2DC-4C9A-4742-B13C-FB6460FD3503}" type="slidenum">
              <a:rPr lang="zh-CN" altLang="en-US" dirty="0">
                <a:latin typeface="Arial" panose="020B0604020202090204" pitchFamily="34" charset="0"/>
              </a:rPr>
            </a:fld>
            <a:endParaRPr lang="zh-CN" altLang="en-US" dirty="0">
              <a:latin typeface="Arial" panose="020B060402020209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3240405" rtl="0" fontAlgn="base">
        <a:spcBef>
          <a:spcPct val="0"/>
        </a:spcBef>
        <a:spcAft>
          <a:spcPct val="0"/>
        </a:spcAft>
        <a:defRPr sz="155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240405" rtl="0" fontAlgn="base">
        <a:spcBef>
          <a:spcPct val="0"/>
        </a:spcBef>
        <a:spcAft>
          <a:spcPct val="0"/>
        </a:spcAft>
        <a:defRPr sz="15500">
          <a:solidFill>
            <a:schemeClr val="tx2"/>
          </a:solidFill>
          <a:latin typeface="Arial" panose="020B0604020202090204" pitchFamily="34" charset="0"/>
          <a:ea typeface="宋体" pitchFamily="2" charset="-122"/>
        </a:defRPr>
      </a:lvl2pPr>
      <a:lvl3pPr algn="ctr" defTabSz="3240405" rtl="0" fontAlgn="base">
        <a:spcBef>
          <a:spcPct val="0"/>
        </a:spcBef>
        <a:spcAft>
          <a:spcPct val="0"/>
        </a:spcAft>
        <a:defRPr sz="15500">
          <a:solidFill>
            <a:schemeClr val="tx2"/>
          </a:solidFill>
          <a:latin typeface="Arial" panose="020B0604020202090204" pitchFamily="34" charset="0"/>
          <a:ea typeface="宋体" pitchFamily="2" charset="-122"/>
        </a:defRPr>
      </a:lvl3pPr>
      <a:lvl4pPr algn="ctr" defTabSz="3240405" rtl="0" fontAlgn="base">
        <a:spcBef>
          <a:spcPct val="0"/>
        </a:spcBef>
        <a:spcAft>
          <a:spcPct val="0"/>
        </a:spcAft>
        <a:defRPr sz="15500">
          <a:solidFill>
            <a:schemeClr val="tx2"/>
          </a:solidFill>
          <a:latin typeface="Arial" panose="020B0604020202090204" pitchFamily="34" charset="0"/>
          <a:ea typeface="宋体" pitchFamily="2" charset="-122"/>
        </a:defRPr>
      </a:lvl4pPr>
      <a:lvl5pPr algn="ctr" defTabSz="3240405" rtl="0" fontAlgn="base">
        <a:spcBef>
          <a:spcPct val="0"/>
        </a:spcBef>
        <a:spcAft>
          <a:spcPct val="0"/>
        </a:spcAft>
        <a:defRPr sz="15500">
          <a:solidFill>
            <a:schemeClr val="tx2"/>
          </a:solidFill>
          <a:latin typeface="Arial" panose="020B0604020202090204" pitchFamily="34" charset="0"/>
          <a:ea typeface="宋体" pitchFamily="2" charset="-122"/>
        </a:defRPr>
      </a:lvl5pPr>
      <a:lvl6pPr marL="457200" algn="ctr" defTabSz="3240405" rtl="0" fontAlgn="base">
        <a:spcBef>
          <a:spcPct val="0"/>
        </a:spcBef>
        <a:spcAft>
          <a:spcPct val="0"/>
        </a:spcAft>
        <a:defRPr sz="15500">
          <a:solidFill>
            <a:schemeClr val="tx2"/>
          </a:solidFill>
          <a:latin typeface="Arial" panose="020B0604020202090204" pitchFamily="34" charset="0"/>
          <a:ea typeface="宋体" pitchFamily="2" charset="-122"/>
        </a:defRPr>
      </a:lvl6pPr>
      <a:lvl7pPr marL="914400" algn="ctr" defTabSz="3240405" rtl="0" fontAlgn="base">
        <a:spcBef>
          <a:spcPct val="0"/>
        </a:spcBef>
        <a:spcAft>
          <a:spcPct val="0"/>
        </a:spcAft>
        <a:defRPr sz="15500">
          <a:solidFill>
            <a:schemeClr val="tx2"/>
          </a:solidFill>
          <a:latin typeface="Arial" panose="020B0604020202090204" pitchFamily="34" charset="0"/>
          <a:ea typeface="宋体" pitchFamily="2" charset="-122"/>
        </a:defRPr>
      </a:lvl7pPr>
      <a:lvl8pPr marL="1371600" algn="ctr" defTabSz="3240405" rtl="0" fontAlgn="base">
        <a:spcBef>
          <a:spcPct val="0"/>
        </a:spcBef>
        <a:spcAft>
          <a:spcPct val="0"/>
        </a:spcAft>
        <a:defRPr sz="15500">
          <a:solidFill>
            <a:schemeClr val="tx2"/>
          </a:solidFill>
          <a:latin typeface="Arial" panose="020B0604020202090204" pitchFamily="34" charset="0"/>
          <a:ea typeface="宋体" pitchFamily="2" charset="-122"/>
        </a:defRPr>
      </a:lvl8pPr>
      <a:lvl9pPr marL="1828800" algn="ctr" defTabSz="3240405" rtl="0" fontAlgn="base">
        <a:spcBef>
          <a:spcPct val="0"/>
        </a:spcBef>
        <a:spcAft>
          <a:spcPct val="0"/>
        </a:spcAft>
        <a:defRPr sz="15500">
          <a:solidFill>
            <a:schemeClr val="tx2"/>
          </a:solidFill>
          <a:latin typeface="Arial" panose="020B0604020202090204" pitchFamily="34" charset="0"/>
          <a:ea typeface="宋体" pitchFamily="2" charset="-122"/>
        </a:defRPr>
      </a:lvl9pPr>
    </p:titleStyle>
    <p:bodyStyle>
      <a:lvl1pPr marL="1214755" indent="-1214755" algn="l" defTabSz="3240405" rtl="0" fontAlgn="base">
        <a:spcBef>
          <a:spcPct val="70000"/>
        </a:spcBef>
        <a:spcAft>
          <a:spcPct val="0"/>
        </a:spcAft>
        <a:buChar char="•"/>
        <a:defRPr sz="11300" kern="1200">
          <a:solidFill>
            <a:schemeClr val="tx1"/>
          </a:solidFill>
          <a:latin typeface="+mn-lt"/>
          <a:ea typeface="+mn-ea"/>
          <a:cs typeface="+mn-cs"/>
        </a:defRPr>
      </a:lvl1pPr>
      <a:lvl2pPr marL="2632075" lvl="1" indent="-1011555" algn="l" defTabSz="3240405" rtl="0" fontAlgn="base">
        <a:spcBef>
          <a:spcPct val="70000"/>
        </a:spcBef>
        <a:spcAft>
          <a:spcPct val="0"/>
        </a:spcAft>
        <a:buChar char="–"/>
        <a:defRPr sz="9900" kern="1200">
          <a:solidFill>
            <a:schemeClr val="tx1"/>
          </a:solidFill>
          <a:latin typeface="+mn-lt"/>
          <a:ea typeface="+mn-ea"/>
          <a:cs typeface="+mn-cs"/>
        </a:defRPr>
      </a:lvl2pPr>
      <a:lvl3pPr marL="4050030" lvl="2" indent="-809625" algn="l" defTabSz="3240405" rtl="0" fontAlgn="base">
        <a:spcBef>
          <a:spcPct val="70000"/>
        </a:spcBef>
        <a:spcAft>
          <a:spcPct val="0"/>
        </a:spcAft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5671185" lvl="3" indent="-811530" algn="l" defTabSz="3240405" rtl="0" fontAlgn="base">
        <a:spcBef>
          <a:spcPct val="70000"/>
        </a:spcBef>
        <a:spcAft>
          <a:spcPct val="0"/>
        </a:spcAft>
        <a:buChar char="–"/>
        <a:defRPr sz="7000" kern="1200">
          <a:solidFill>
            <a:schemeClr val="tx1"/>
          </a:solidFill>
          <a:latin typeface="+mn-lt"/>
          <a:ea typeface="+mn-ea"/>
          <a:cs typeface="+mn-cs"/>
        </a:defRPr>
      </a:lvl4pPr>
      <a:lvl5pPr marL="7289800" lvl="4" indent="-809625" algn="l" defTabSz="3240405" rtl="0" fontAlgn="base">
        <a:spcBef>
          <a:spcPct val="70000"/>
        </a:spcBef>
        <a:spcAft>
          <a:spcPct val="0"/>
        </a:spcAft>
        <a:buChar char="»"/>
        <a:defRPr sz="7000" kern="1200">
          <a:solidFill>
            <a:schemeClr val="tx1"/>
          </a:solidFill>
          <a:latin typeface="+mn-lt"/>
          <a:ea typeface="+mn-ea"/>
          <a:cs typeface="+mn-cs"/>
        </a:defRPr>
      </a:lvl5pPr>
      <a:lvl6pPr marL="8909685" lvl="5" indent="-809625" algn="l" defTabSz="3239770" eaLnBrk="1" fontAlgn="base" latinLnBrk="0" hangingPunct="1">
        <a:lnSpc>
          <a:spcPct val="100000"/>
        </a:lnSpc>
        <a:spcBef>
          <a:spcPct val="70000"/>
        </a:spcBef>
        <a:spcAft>
          <a:spcPct val="0"/>
        </a:spcAft>
        <a:buChar char="»"/>
        <a:defRPr sz="708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0530205" lvl="6" indent="-809625" algn="l" defTabSz="3239770" eaLnBrk="1" fontAlgn="base" latinLnBrk="0" hangingPunct="1">
        <a:lnSpc>
          <a:spcPct val="100000"/>
        </a:lnSpc>
        <a:spcBef>
          <a:spcPct val="70000"/>
        </a:spcBef>
        <a:spcAft>
          <a:spcPct val="0"/>
        </a:spcAft>
        <a:buChar char="»"/>
        <a:defRPr sz="708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2150090" lvl="7" indent="-809625" algn="l" defTabSz="3239770" eaLnBrk="1" fontAlgn="base" latinLnBrk="0" hangingPunct="1">
        <a:lnSpc>
          <a:spcPct val="100000"/>
        </a:lnSpc>
        <a:spcBef>
          <a:spcPct val="70000"/>
        </a:spcBef>
        <a:spcAft>
          <a:spcPct val="0"/>
        </a:spcAft>
        <a:buChar char="»"/>
        <a:defRPr sz="708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3769975" lvl="8" indent="-809625" algn="l" defTabSz="3239770" eaLnBrk="1" fontAlgn="base" latinLnBrk="0" hangingPunct="1">
        <a:lnSpc>
          <a:spcPct val="100000"/>
        </a:lnSpc>
        <a:spcBef>
          <a:spcPct val="70000"/>
        </a:spcBef>
        <a:spcAft>
          <a:spcPct val="0"/>
        </a:spcAft>
        <a:buChar char="»"/>
        <a:defRPr sz="708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323977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637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1619885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宋体" pitchFamily="2" charset="-122"/>
          <a:cs typeface="+mn-cs"/>
        </a:defRPr>
      </a:lvl2pPr>
      <a:lvl3pPr marL="323977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宋体" pitchFamily="2" charset="-122"/>
          <a:cs typeface="+mn-cs"/>
        </a:defRPr>
      </a:lvl3pPr>
      <a:lvl4pPr marL="486029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宋体" pitchFamily="2" charset="-122"/>
          <a:cs typeface="+mn-cs"/>
        </a:defRPr>
      </a:lvl4pPr>
      <a:lvl5pPr marL="6480175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宋体" pitchFamily="2" charset="-122"/>
          <a:cs typeface="+mn-cs"/>
        </a:defRPr>
      </a:lvl5pPr>
      <a:lvl6pPr marL="810006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宋体" pitchFamily="2" charset="-122"/>
          <a:cs typeface="+mn-cs"/>
        </a:defRPr>
      </a:lvl6pPr>
      <a:lvl7pPr marL="972058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宋体" pitchFamily="2" charset="-122"/>
          <a:cs typeface="+mn-cs"/>
        </a:defRPr>
      </a:lvl7pPr>
      <a:lvl8pPr marL="11340465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宋体" pitchFamily="2" charset="-122"/>
          <a:cs typeface="+mn-cs"/>
        </a:defRPr>
      </a:lvl8pPr>
      <a:lvl9pPr marL="12959715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宋体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51" name="AutoShape 50"/>
          <p:cNvSpPr/>
          <p:nvPr/>
        </p:nvSpPr>
        <p:spPr>
          <a:xfrm>
            <a:off x="16509836" y="10261019"/>
            <a:ext cx="14700628" cy="29532702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lIns="151891" tIns="75945" rIns="151891" bIns="75945" anchor="ctr" anchorCtr="0"/>
          <a:p>
            <a:pPr eaLnBrk="1" hangingPunct="1"/>
            <a:endParaRPr lang="en-US" altLang="zh-CN" sz="8195" dirty="0">
              <a:latin typeface="Calibri" panose="020F0502020204030204" pitchFamily="34" charset="0"/>
            </a:endParaRPr>
          </a:p>
        </p:txBody>
      </p:sp>
      <p:sp>
        <p:nvSpPr>
          <p:cNvPr id="2052" name="AutoShape 4"/>
          <p:cNvSpPr/>
          <p:nvPr/>
        </p:nvSpPr>
        <p:spPr>
          <a:xfrm>
            <a:off x="1120141" y="10224279"/>
            <a:ext cx="14702261" cy="29557195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lIns="151891" tIns="75945" rIns="151891" bIns="75945" anchor="ctr" anchorCtr="0"/>
          <a:p>
            <a:pPr eaLnBrk="1" hangingPunct="1"/>
            <a:endParaRPr lang="en-US" altLang="zh-CN" sz="8195" dirty="0">
              <a:latin typeface="Calibri" panose="020F0502020204030204" pitchFamily="34" charset="0"/>
            </a:endParaRPr>
          </a:p>
        </p:txBody>
      </p:sp>
      <p:sp>
        <p:nvSpPr>
          <p:cNvPr id="2053" name="Text Box 9"/>
          <p:cNvSpPr txBox="1"/>
          <p:nvPr/>
        </p:nvSpPr>
        <p:spPr>
          <a:xfrm>
            <a:off x="1328529" y="12128954"/>
            <a:ext cx="14177100" cy="17043400"/>
          </a:xfrm>
          <a:prstGeom prst="rect">
            <a:avLst/>
          </a:prstGeom>
          <a:noFill/>
          <a:ln w="9525">
            <a:noFill/>
          </a:ln>
        </p:spPr>
        <p:txBody>
          <a:bodyPr lIns="86790" tIns="43394" rIns="86790" bIns="43394">
            <a:spAutoFit/>
          </a:bodyPr>
          <a:p>
            <a:pPr defTabSz="603250">
              <a:lnSpc>
                <a:spcPct val="95000"/>
              </a:lnSpc>
            </a:pPr>
            <a:r>
              <a:rPr lang="en-US" altLang="zh-CN" sz="2700" dirty="0">
                <a:latin typeface="Times New Roman" panose="02020603050405020304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.</a:t>
            </a:r>
            <a:endParaRPr lang="en-US" altLang="zh-CN" sz="2700" dirty="0">
              <a:latin typeface="Times New Roman" panose="02020603050405020304" pitchFamily="18" charset="0"/>
            </a:endParaRPr>
          </a:p>
          <a:p>
            <a:pPr defTabSz="603250">
              <a:lnSpc>
                <a:spcPct val="95000"/>
              </a:lnSpc>
            </a:pPr>
            <a:endParaRPr lang="en-US" altLang="zh-CN" sz="2700" dirty="0">
              <a:latin typeface="Times New Roman" panose="02020603050405020304" pitchFamily="18" charset="0"/>
            </a:endParaRPr>
          </a:p>
          <a:p>
            <a:pPr defTabSz="603250">
              <a:lnSpc>
                <a:spcPct val="95000"/>
              </a:lnSpc>
            </a:pPr>
            <a:r>
              <a:rPr lang="en-US" altLang="zh-CN" sz="2700" dirty="0">
                <a:latin typeface="Times New Roman" panose="02020603050405020304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.</a:t>
            </a:r>
            <a:endParaRPr lang="en-US" altLang="zh-CN" sz="2700" dirty="0">
              <a:latin typeface="Times New Roman" panose="02020603050405020304" pitchFamily="18" charset="0"/>
            </a:endParaRPr>
          </a:p>
          <a:p>
            <a:pPr defTabSz="603250">
              <a:lnSpc>
                <a:spcPct val="95000"/>
              </a:lnSpc>
            </a:pPr>
            <a:endParaRPr lang="en-US" altLang="zh-CN" sz="2700" dirty="0">
              <a:latin typeface="Times New Roman" panose="02020603050405020304" pitchFamily="18" charset="0"/>
            </a:endParaRPr>
          </a:p>
          <a:p>
            <a:pPr defTabSz="603250">
              <a:lnSpc>
                <a:spcPct val="95000"/>
              </a:lnSpc>
            </a:pPr>
            <a:r>
              <a:rPr lang="en-US" altLang="zh-CN" sz="2700" dirty="0">
                <a:latin typeface="Times New Roman" panose="02020603050405020304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.</a:t>
            </a:r>
            <a:endParaRPr lang="en-US" altLang="zh-CN" sz="2700" dirty="0">
              <a:latin typeface="Times New Roman" panose="02020603050405020304" pitchFamily="18" charset="0"/>
            </a:endParaRPr>
          </a:p>
          <a:p>
            <a:pPr defTabSz="603250">
              <a:lnSpc>
                <a:spcPct val="95000"/>
              </a:lnSpc>
            </a:pPr>
            <a:endParaRPr lang="en-US" altLang="zh-CN" sz="2700" dirty="0">
              <a:latin typeface="Times New Roman" panose="02020603050405020304" pitchFamily="18" charset="0"/>
            </a:endParaRPr>
          </a:p>
          <a:p>
            <a:pPr defTabSz="603250">
              <a:lnSpc>
                <a:spcPct val="95000"/>
              </a:lnSpc>
            </a:pPr>
            <a:r>
              <a:rPr lang="en-US" altLang="zh-CN" sz="2700" dirty="0">
                <a:latin typeface="Times New Roman" panose="02020603050405020304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.</a:t>
            </a:r>
            <a:endParaRPr lang="en-US" altLang="zh-CN" sz="2700" dirty="0">
              <a:latin typeface="Times New Roman" panose="02020603050405020304" pitchFamily="18" charset="0"/>
            </a:endParaRPr>
          </a:p>
          <a:p>
            <a:pPr defTabSz="603250">
              <a:lnSpc>
                <a:spcPct val="95000"/>
              </a:lnSpc>
            </a:pPr>
            <a:endParaRPr lang="en-US" altLang="zh-CN" sz="2700" dirty="0">
              <a:latin typeface="Times New Roman" panose="02020603050405020304" pitchFamily="18" charset="0"/>
            </a:endParaRPr>
          </a:p>
          <a:p>
            <a:pPr defTabSz="603250">
              <a:lnSpc>
                <a:spcPct val="95000"/>
              </a:lnSpc>
            </a:pPr>
            <a:r>
              <a:rPr lang="en-US" altLang="zh-CN" sz="2700" dirty="0">
                <a:latin typeface="Times New Roman" panose="02020603050405020304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.</a:t>
            </a:r>
            <a:endParaRPr lang="en-US" altLang="zh-CN" sz="2700" dirty="0">
              <a:latin typeface="Times New Roman" panose="02020603050405020304" pitchFamily="18" charset="0"/>
            </a:endParaRPr>
          </a:p>
          <a:p>
            <a:pPr defTabSz="603250">
              <a:lnSpc>
                <a:spcPct val="95000"/>
              </a:lnSpc>
            </a:pPr>
            <a:endParaRPr lang="en-US" altLang="zh-CN" sz="2700" dirty="0">
              <a:latin typeface="Times New Roman" panose="02020603050405020304" pitchFamily="18" charset="0"/>
            </a:endParaRPr>
          </a:p>
          <a:p>
            <a:pPr defTabSz="603250">
              <a:lnSpc>
                <a:spcPct val="95000"/>
              </a:lnSpc>
            </a:pPr>
            <a:endParaRPr lang="en-US" altLang="zh-CN" sz="2700" dirty="0">
              <a:latin typeface="Times New Roman" panose="02020603050405020304" pitchFamily="18" charset="0"/>
            </a:endParaRPr>
          </a:p>
          <a:p>
            <a:pPr defTabSz="603250">
              <a:lnSpc>
                <a:spcPct val="95000"/>
              </a:lnSpc>
            </a:pPr>
            <a:endParaRPr lang="en-US" altLang="zh-CN" sz="2700" dirty="0">
              <a:latin typeface="Times New Roman" panose="02020603050405020304" pitchFamily="18" charset="0"/>
            </a:endParaRPr>
          </a:p>
          <a:p>
            <a:pPr defTabSz="603250">
              <a:lnSpc>
                <a:spcPct val="95000"/>
              </a:lnSpc>
            </a:pPr>
            <a:endParaRPr lang="en-US" altLang="zh-CN" sz="2700" dirty="0">
              <a:latin typeface="Times New Roman" panose="02020603050405020304" pitchFamily="18" charset="0"/>
            </a:endParaRPr>
          </a:p>
        </p:txBody>
      </p:sp>
      <p:sp>
        <p:nvSpPr>
          <p:cNvPr id="2054" name="Text Box 10"/>
          <p:cNvSpPr txBox="1"/>
          <p:nvPr/>
        </p:nvSpPr>
        <p:spPr>
          <a:xfrm>
            <a:off x="3323212" y="28962059"/>
            <a:ext cx="8967654" cy="1348105"/>
          </a:xfrm>
          <a:prstGeom prst="rect">
            <a:avLst/>
          </a:prstGeom>
          <a:noFill/>
          <a:ln w="9525">
            <a:noFill/>
          </a:ln>
        </p:spPr>
        <p:txBody>
          <a:bodyPr lIns="86790" tIns="43394" rIns="86790" bIns="43394">
            <a:spAutoFit/>
          </a:bodyPr>
          <a:p>
            <a:pPr eaLnBrk="1" hangingPunct="1">
              <a:spcBef>
                <a:spcPct val="50000"/>
              </a:spcBef>
            </a:pPr>
            <a:r>
              <a:rPr lang="zh-CN" altLang="en-US" sz="8195" b="1" dirty="0">
                <a:latin typeface="Calibri" panose="020F0502020204030204" pitchFamily="34" charset="0"/>
              </a:rPr>
              <a:t>实验方法 </a:t>
            </a:r>
            <a:r>
              <a:rPr lang="en-US" altLang="zh-CN" sz="8195" b="1" dirty="0">
                <a:latin typeface="Calibri" panose="020F0502020204030204" pitchFamily="34" charset="0"/>
              </a:rPr>
              <a:t>Methods</a:t>
            </a:r>
            <a:endParaRPr lang="en-US" altLang="zh-CN" sz="8195" b="1" dirty="0">
              <a:latin typeface="Calibri" panose="020F0502020204030204" pitchFamily="34" charset="0"/>
            </a:endParaRPr>
          </a:p>
        </p:txBody>
      </p:sp>
      <p:sp>
        <p:nvSpPr>
          <p:cNvPr id="2055" name="Text Box 11"/>
          <p:cNvSpPr txBox="1"/>
          <p:nvPr/>
        </p:nvSpPr>
        <p:spPr>
          <a:xfrm>
            <a:off x="17037998" y="29533062"/>
            <a:ext cx="12834553" cy="1348105"/>
          </a:xfrm>
          <a:prstGeom prst="rect">
            <a:avLst/>
          </a:prstGeom>
          <a:noFill/>
          <a:ln w="9525">
            <a:noFill/>
          </a:ln>
        </p:spPr>
        <p:txBody>
          <a:bodyPr lIns="86790" tIns="43394" rIns="86790" bIns="43394"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zh-CN" altLang="en-US" sz="8195" b="1" dirty="0">
                <a:latin typeface="Calibri" panose="020F0502020204030204" pitchFamily="34" charset="0"/>
              </a:rPr>
              <a:t>实验结论 </a:t>
            </a:r>
            <a:r>
              <a:rPr lang="en-US" altLang="zh-CN" sz="8195" b="1" dirty="0">
                <a:latin typeface="Calibri" panose="020F0502020204030204" pitchFamily="34" charset="0"/>
              </a:rPr>
              <a:t>Conclusions</a:t>
            </a:r>
            <a:endParaRPr lang="en-US" altLang="zh-CN" sz="8195" b="1" dirty="0">
              <a:latin typeface="Calibri" panose="020F0502020204030204" pitchFamily="34" charset="0"/>
            </a:endParaRPr>
          </a:p>
        </p:txBody>
      </p:sp>
      <p:sp>
        <p:nvSpPr>
          <p:cNvPr id="2056" name="AutoShape 13"/>
          <p:cNvSpPr/>
          <p:nvPr/>
        </p:nvSpPr>
        <p:spPr>
          <a:xfrm>
            <a:off x="1067073" y="4955860"/>
            <a:ext cx="30270754" cy="4651198"/>
          </a:xfrm>
          <a:prstGeom prst="roundRect">
            <a:avLst>
              <a:gd name="adj" fmla="val 10870"/>
            </a:avLst>
          </a:prstGeom>
          <a:gradFill rotWithShape="1">
            <a:gsLst>
              <a:gs pos="0">
                <a:srgbClr val="A7C4FF"/>
              </a:gs>
              <a:gs pos="100000">
                <a:schemeClr val="bg1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lIns="86790" tIns="43394" rIns="86790" bIns="43394" anchor="ctr" anchorCtr="0"/>
          <a:p>
            <a:pPr eaLnBrk="1" hangingPunct="1"/>
            <a:endParaRPr lang="en-US" altLang="zh-CN" sz="8195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2057" name="Text Box 14"/>
          <p:cNvSpPr txBox="1"/>
          <p:nvPr/>
        </p:nvSpPr>
        <p:spPr>
          <a:xfrm>
            <a:off x="2603718" y="5276700"/>
            <a:ext cx="26726917" cy="3676650"/>
          </a:xfrm>
          <a:prstGeom prst="rect">
            <a:avLst/>
          </a:prstGeom>
          <a:noFill/>
          <a:ln w="9525">
            <a:noFill/>
          </a:ln>
        </p:spPr>
        <p:txBody>
          <a:bodyPr lIns="86790" tIns="43394" rIns="86790" bIns="43394"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zh-CN" altLang="en-US" sz="11955" b="1" dirty="0">
                <a:latin typeface="Calibri" panose="020F0502020204030204" pitchFamily="34" charset="0"/>
              </a:rPr>
              <a:t>研究题目</a:t>
            </a:r>
            <a:r>
              <a:rPr lang="en-US" altLang="zh-CN" sz="11955" b="1" dirty="0">
                <a:latin typeface="Calibri" panose="020F0502020204030204" pitchFamily="34" charset="0"/>
              </a:rPr>
              <a:t>Title of the Research Study</a:t>
            </a:r>
            <a:endParaRPr lang="en-US" altLang="zh-CN" sz="11955" b="1" dirty="0">
              <a:latin typeface="Calibri" panose="020F0502020204030204" pitchFamily="34" charset="0"/>
            </a:endParaRPr>
          </a:p>
          <a:p>
            <a:pPr algn="ctr" eaLnBrk="1" hangingPunct="1"/>
            <a:r>
              <a:rPr lang="zh-CN" altLang="en-US" sz="7520" b="1" dirty="0">
                <a:latin typeface="Calibri" panose="020F0502020204030204" pitchFamily="34" charset="0"/>
              </a:rPr>
              <a:t>作者姓名 </a:t>
            </a:r>
            <a:r>
              <a:rPr lang="en-US" altLang="zh-CN" sz="7520" b="1" dirty="0">
                <a:latin typeface="Calibri" panose="020F0502020204030204" pitchFamily="34" charset="0"/>
              </a:rPr>
              <a:t>PEOPLE WHO DID THE STUDY</a:t>
            </a:r>
            <a:endParaRPr lang="en-US" altLang="zh-CN" sz="7520" b="1" dirty="0">
              <a:latin typeface="Calibri" panose="020F0502020204030204" pitchFamily="34" charset="0"/>
            </a:endParaRPr>
          </a:p>
          <a:p>
            <a:pPr algn="ctr" eaLnBrk="1" hangingPunct="1"/>
            <a:r>
              <a:rPr lang="zh-CN" altLang="en-US" sz="3855" b="1" i="1" dirty="0">
                <a:latin typeface="Calibri" panose="020F0502020204030204" pitchFamily="34" charset="0"/>
              </a:rPr>
              <a:t>单位名称 </a:t>
            </a:r>
            <a:r>
              <a:rPr lang="en-US" altLang="zh-CN" sz="3855" b="1" i="1" dirty="0">
                <a:latin typeface="Calibri" panose="020F0502020204030204" pitchFamily="34" charset="0"/>
              </a:rPr>
              <a:t>UNIVERSITIES AND/OR  HOSPITALS THEY ARE AFFILIATED WITH</a:t>
            </a:r>
            <a:endParaRPr lang="en-US" altLang="zh-CN" sz="7520" dirty="0">
              <a:latin typeface="Calibri" panose="020F0502020204030204" pitchFamily="34" charset="0"/>
            </a:endParaRPr>
          </a:p>
        </p:txBody>
      </p:sp>
      <p:sp>
        <p:nvSpPr>
          <p:cNvPr id="2058" name="Text Box 19"/>
          <p:cNvSpPr txBox="1"/>
          <p:nvPr/>
        </p:nvSpPr>
        <p:spPr>
          <a:xfrm>
            <a:off x="17328857" y="21180803"/>
            <a:ext cx="5913631" cy="1035050"/>
          </a:xfrm>
          <a:prstGeom prst="rect">
            <a:avLst/>
          </a:prstGeom>
          <a:noFill/>
          <a:ln w="9525">
            <a:noFill/>
          </a:ln>
        </p:spPr>
        <p:txBody>
          <a:bodyPr lIns="86790" tIns="43394" rIns="86790" bIns="43394">
            <a:spAutoFit/>
          </a:bodyPr>
          <a:p>
            <a:pPr eaLnBrk="1" hangingPunct="1">
              <a:spcBef>
                <a:spcPct val="50000"/>
              </a:spcBef>
            </a:pPr>
            <a:r>
              <a:rPr lang="zh-CN" altLang="en-US" sz="6170" b="1" i="1" dirty="0">
                <a:latin typeface="Calibri" panose="020F0502020204030204" pitchFamily="34" charset="0"/>
              </a:rPr>
              <a:t>插图 </a:t>
            </a:r>
            <a:r>
              <a:rPr lang="en-US" altLang="zh-CN" sz="6170" b="1" i="1" dirty="0">
                <a:latin typeface="Calibri" panose="020F0502020204030204" pitchFamily="34" charset="0"/>
              </a:rPr>
              <a:t>Figure #1</a:t>
            </a:r>
            <a:endParaRPr lang="en-US" altLang="zh-CN" sz="6170" b="1" i="1" dirty="0">
              <a:latin typeface="Calibri" panose="020F0502020204030204" pitchFamily="34" charset="0"/>
            </a:endParaRPr>
          </a:p>
        </p:txBody>
      </p:sp>
      <p:sp>
        <p:nvSpPr>
          <p:cNvPr id="2059" name="Text Box 25"/>
          <p:cNvSpPr txBox="1"/>
          <p:nvPr/>
        </p:nvSpPr>
        <p:spPr>
          <a:xfrm>
            <a:off x="24508493" y="21147125"/>
            <a:ext cx="5913631" cy="1035050"/>
          </a:xfrm>
          <a:prstGeom prst="rect">
            <a:avLst/>
          </a:prstGeom>
          <a:noFill/>
          <a:ln w="9525">
            <a:noFill/>
          </a:ln>
        </p:spPr>
        <p:txBody>
          <a:bodyPr lIns="86790" tIns="43394" rIns="86790" bIns="43394"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zh-CN" altLang="en-US" sz="6170" b="1" i="1" dirty="0">
                <a:latin typeface="Calibri" panose="020F0502020204030204" pitchFamily="34" charset="0"/>
              </a:rPr>
              <a:t>插图 </a:t>
            </a:r>
            <a:r>
              <a:rPr lang="en-US" altLang="zh-CN" sz="6170" b="1" i="1" dirty="0">
                <a:latin typeface="Calibri" panose="020F0502020204030204" pitchFamily="34" charset="0"/>
              </a:rPr>
              <a:t>Figure #2</a:t>
            </a:r>
            <a:endParaRPr lang="en-US" altLang="zh-CN" sz="6170" b="1" i="1" dirty="0">
              <a:latin typeface="Calibri" panose="020F0502020204030204" pitchFamily="34" charset="0"/>
            </a:endParaRPr>
          </a:p>
        </p:txBody>
      </p:sp>
      <p:sp>
        <p:nvSpPr>
          <p:cNvPr id="2060" name="AutoShape 26"/>
          <p:cNvSpPr/>
          <p:nvPr/>
        </p:nvSpPr>
        <p:spPr>
          <a:xfrm>
            <a:off x="24532986" y="22682558"/>
            <a:ext cx="5967211" cy="4933894"/>
          </a:xfrm>
          <a:prstGeom prst="flowChartOr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lIns="151891" tIns="75945" rIns="151891" bIns="75945" anchor="ctr" anchorCtr="0"/>
          <a:p>
            <a:pPr eaLnBrk="1" hangingPunct="1"/>
            <a:endParaRPr lang="en-US" altLang="zh-CN" sz="8195" dirty="0">
              <a:latin typeface="Calibri" panose="020F0502020204030204" pitchFamily="34" charset="0"/>
            </a:endParaRPr>
          </a:p>
        </p:txBody>
      </p:sp>
      <p:sp>
        <p:nvSpPr>
          <p:cNvPr id="2061" name="Text Box 27"/>
          <p:cNvSpPr txBox="1"/>
          <p:nvPr/>
        </p:nvSpPr>
        <p:spPr>
          <a:xfrm>
            <a:off x="20689049" y="34395349"/>
            <a:ext cx="8194581" cy="1035050"/>
          </a:xfrm>
          <a:prstGeom prst="rect">
            <a:avLst/>
          </a:prstGeom>
          <a:noFill/>
          <a:ln w="9525">
            <a:noFill/>
          </a:ln>
        </p:spPr>
        <p:txBody>
          <a:bodyPr lIns="86790" tIns="43394" rIns="86790" bIns="43394">
            <a:spAutoFit/>
          </a:bodyPr>
          <a:p>
            <a:pPr eaLnBrk="1" hangingPunct="1">
              <a:spcBef>
                <a:spcPct val="50000"/>
              </a:spcBef>
            </a:pPr>
            <a:r>
              <a:rPr lang="zh-CN" altLang="en-US" sz="6170" dirty="0">
                <a:latin typeface="Calibri" panose="020F0502020204030204" pitchFamily="34" charset="0"/>
              </a:rPr>
              <a:t>相关介绍</a:t>
            </a:r>
            <a:r>
              <a:rPr lang="en-US" altLang="zh-CN" sz="6170" dirty="0">
                <a:latin typeface="Calibri" panose="020F0502020204030204" pitchFamily="34" charset="0"/>
              </a:rPr>
              <a:t>Bibliography</a:t>
            </a:r>
            <a:endParaRPr lang="en-US" altLang="zh-CN" sz="6170" dirty="0">
              <a:latin typeface="Calibri" panose="020F0502020204030204" pitchFamily="34" charset="0"/>
            </a:endParaRPr>
          </a:p>
        </p:txBody>
      </p:sp>
      <p:sp>
        <p:nvSpPr>
          <p:cNvPr id="2062" name="Rectangle 35"/>
          <p:cNvSpPr/>
          <p:nvPr/>
        </p:nvSpPr>
        <p:spPr>
          <a:xfrm>
            <a:off x="17119133" y="22612139"/>
            <a:ext cx="6509127" cy="4967572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lIns="86790" tIns="43394" rIns="86790" bIns="43394" anchor="ctr" anchorCtr="0"/>
          <a:p>
            <a:pPr algn="ctr" defTabSz="898525"/>
            <a:r>
              <a:rPr lang="zh-CN" altLang="en-US" sz="4145" dirty="0">
                <a:latin typeface="Times New Roman" panose="02020603050405020304" pitchFamily="18" charset="0"/>
              </a:rPr>
              <a:t>图表或图片</a:t>
            </a:r>
            <a:endParaRPr lang="en-US" altLang="zh-CN" sz="4145" dirty="0">
              <a:latin typeface="Times New Roman" panose="02020603050405020304" pitchFamily="18" charset="0"/>
            </a:endParaRPr>
          </a:p>
          <a:p>
            <a:pPr algn="ctr" defTabSz="898525"/>
            <a:r>
              <a:rPr lang="en-US" altLang="zh-CN" sz="4145" dirty="0">
                <a:latin typeface="Times New Roman" panose="02020603050405020304" pitchFamily="18" charset="0"/>
              </a:rPr>
              <a:t>CHART or PICTURE</a:t>
            </a:r>
            <a:endParaRPr lang="en-US" altLang="zh-CN" sz="4145" dirty="0">
              <a:latin typeface="Times New Roman" panose="02020603050405020304" pitchFamily="18" charset="0"/>
            </a:endParaRPr>
          </a:p>
        </p:txBody>
      </p:sp>
      <p:sp>
        <p:nvSpPr>
          <p:cNvPr id="2063" name="Text Box 36"/>
          <p:cNvSpPr txBox="1"/>
          <p:nvPr/>
        </p:nvSpPr>
        <p:spPr>
          <a:xfrm>
            <a:off x="1798498" y="31036345"/>
            <a:ext cx="13652022" cy="7480300"/>
          </a:xfrm>
          <a:prstGeom prst="rect">
            <a:avLst/>
          </a:prstGeom>
          <a:noFill/>
          <a:ln w="57150">
            <a:noFill/>
          </a:ln>
        </p:spPr>
        <p:txBody>
          <a:bodyPr lIns="58060" tIns="29028" rIns="58060" bIns="29028">
            <a:spAutoFit/>
          </a:bodyPr>
          <a:p>
            <a:pPr defTabSz="603250">
              <a:lnSpc>
                <a:spcPct val="95000"/>
              </a:lnSpc>
            </a:pPr>
            <a:r>
              <a:rPr lang="en-US" altLang="zh-CN" sz="2990" dirty="0">
                <a:latin typeface="Times New Roman" panose="02020603050405020304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.</a:t>
            </a:r>
            <a:endParaRPr lang="en-US" altLang="zh-CN" sz="2990" dirty="0">
              <a:latin typeface="Times New Roman" panose="02020603050405020304" pitchFamily="18" charset="0"/>
            </a:endParaRPr>
          </a:p>
          <a:p>
            <a:pPr defTabSz="603250">
              <a:lnSpc>
                <a:spcPct val="95000"/>
              </a:lnSpc>
            </a:pPr>
            <a:endParaRPr lang="en-US" altLang="zh-CN" sz="2990" dirty="0">
              <a:latin typeface="Times New Roman" panose="02020603050405020304" pitchFamily="18" charset="0"/>
            </a:endParaRPr>
          </a:p>
          <a:p>
            <a:pPr defTabSz="603250">
              <a:lnSpc>
                <a:spcPct val="95000"/>
              </a:lnSpc>
            </a:pPr>
            <a:r>
              <a:rPr lang="en-US" altLang="zh-CN" sz="2990" dirty="0">
                <a:latin typeface="Times New Roman" panose="02020603050405020304" pitchFamily="18" charset="0"/>
              </a:rPr>
              <a:t>YyyyyyyyyyyyyyyyyyyyyyyyyyyyyyyyyyyyyyyyyyyyyyyyyyyyyyyyyyyyyyyyyyyyyyyyyyyyyyyyyyyyyyyyyyyyyyyyyyyyyyyyyyyyyyyyyyyyyyyyyyyyyyyyyyyyyyyyyyyyyyyyyyyyyyyyyyyyyyyYyyyyyyyyyyyyyyyyyyyyyyyyyyyyyyyyyyyyyyyyyyyyyyyyyyyyyyyyyyyyyy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.</a:t>
            </a:r>
            <a:endParaRPr lang="en-US" altLang="zh-CN" sz="2315" dirty="0">
              <a:latin typeface="Times New Roman" panose="02020603050405020304" pitchFamily="18" charset="0"/>
            </a:endParaRPr>
          </a:p>
        </p:txBody>
      </p:sp>
      <p:sp>
        <p:nvSpPr>
          <p:cNvPr id="2064" name="Text Box 38"/>
          <p:cNvSpPr txBox="1"/>
          <p:nvPr/>
        </p:nvSpPr>
        <p:spPr>
          <a:xfrm>
            <a:off x="17365598" y="35455001"/>
            <a:ext cx="13159091" cy="4000500"/>
          </a:xfrm>
          <a:prstGeom prst="rect">
            <a:avLst/>
          </a:prstGeom>
          <a:noFill/>
          <a:ln w="57150">
            <a:noFill/>
          </a:ln>
        </p:spPr>
        <p:txBody>
          <a:bodyPr lIns="58060" tIns="29028" rIns="58060" bIns="29028">
            <a:spAutoFit/>
          </a:bodyPr>
          <a:p>
            <a:pPr marL="335280" indent="-335280" defTabSz="603250">
              <a:lnSpc>
                <a:spcPct val="95000"/>
              </a:lnSpc>
              <a:buNone/>
            </a:pPr>
            <a:endParaRPr lang="en-US" altLang="zh-CN" sz="2700" b="1" u="sng" dirty="0">
              <a:latin typeface="Times New Roman" panose="02020603050405020304" pitchFamily="18" charset="0"/>
            </a:endParaRPr>
          </a:p>
          <a:p>
            <a:pPr marL="335280" indent="-335280" defTabSz="603250">
              <a:lnSpc>
                <a:spcPct val="95000"/>
              </a:lnSpc>
              <a:buAutoNum type="arabicPeriod"/>
            </a:pPr>
            <a:r>
              <a:rPr lang="en-US" altLang="zh-CN" sz="2700" b="1" dirty="0">
                <a:latin typeface="Times New Roman" panose="02020603050405020304" pitchFamily="18" charset="0"/>
              </a:rPr>
              <a:t>Xxxxxxxxxxxxxxxxxxxxxxxxxxxxxxxxxxxxxxxxxxxxxxxxxxxxxxxxxxxxxxxxxxxxxxxxxxxxxxxxxxxxxxxxxxx</a:t>
            </a:r>
            <a:endParaRPr lang="en-US" altLang="zh-CN" sz="2700" b="1" dirty="0">
              <a:latin typeface="Times New Roman" panose="02020603050405020304" pitchFamily="18" charset="0"/>
            </a:endParaRPr>
          </a:p>
          <a:p>
            <a:pPr marL="335280" indent="-335280" defTabSz="603250">
              <a:lnSpc>
                <a:spcPct val="95000"/>
              </a:lnSpc>
              <a:buAutoNum type="arabicPeriod"/>
            </a:pPr>
            <a:r>
              <a:rPr lang="en-US" altLang="zh-CN" sz="2700" b="1" dirty="0">
                <a:latin typeface="Times New Roman" panose="02020603050405020304" pitchFamily="18" charset="0"/>
              </a:rPr>
              <a:t>Xxxxxxxxxxxxxxxxxxxxxxxxxxxxxxxxxxxxxxxxxxxxxxxxxxxxxxxxxxxxxxxxxxxxxxxxxxxxxxxxxxxxxxxxxxxx</a:t>
            </a:r>
            <a:endParaRPr lang="en-US" altLang="zh-CN" sz="2700" b="1" dirty="0">
              <a:latin typeface="Times New Roman" panose="02020603050405020304" pitchFamily="18" charset="0"/>
            </a:endParaRPr>
          </a:p>
          <a:p>
            <a:pPr marL="335280" indent="-335280" defTabSz="603250">
              <a:lnSpc>
                <a:spcPct val="95000"/>
              </a:lnSpc>
              <a:buFont typeface="Symbol" panose="05050102010706020507" pitchFamily="18" charset="2"/>
              <a:buAutoNum type="arabicPeriod"/>
            </a:pPr>
            <a:r>
              <a:rPr lang="en-US" altLang="zh-CN" sz="2700" b="1" dirty="0">
                <a:latin typeface="Times New Roman" panose="02020603050405020304" pitchFamily="18" charset="0"/>
              </a:rPr>
              <a:t>Xxxxxxxxxxxxxxxxxxxxxxxxxxxxxxxxxxxxxxxxxxxxxxxxxxxxxxxxxxxxxxxxxxxxxxxxxxxxxxxxxxxxxxxxxxxxxxxxxxxxxxxxxxxxxxxxxxxxxxx</a:t>
            </a:r>
            <a:endParaRPr lang="en-US" altLang="zh-CN" sz="2700" b="1" dirty="0">
              <a:latin typeface="Times New Roman" panose="02020603050405020304" pitchFamily="18" charset="0"/>
            </a:endParaRPr>
          </a:p>
          <a:p>
            <a:pPr marL="335280" indent="-335280" defTabSz="603250">
              <a:lnSpc>
                <a:spcPct val="95000"/>
              </a:lnSpc>
              <a:buFont typeface="Symbol" panose="05050102010706020507" pitchFamily="18" charset="2"/>
              <a:buAutoNum type="arabicPeriod"/>
            </a:pPr>
            <a:r>
              <a:rPr lang="en-US" altLang="zh-CN" sz="2700" b="1" dirty="0">
                <a:latin typeface="Times New Roman" panose="02020603050405020304" pitchFamily="18" charset="0"/>
              </a:rPr>
              <a:t>Xxxxxxxxxxxxxxxxxxxxxxxxxxxxxxxxxxxxxxxxxxxxxxxxxxxxxxxxxxxxxxxxxxxxxxxxxxxxxxxxxxx</a:t>
            </a:r>
            <a:endParaRPr lang="en-US" altLang="zh-CN" sz="2700" b="1" dirty="0">
              <a:latin typeface="Times New Roman" panose="02020603050405020304" pitchFamily="18" charset="0"/>
            </a:endParaRPr>
          </a:p>
          <a:p>
            <a:pPr marL="335280" indent="-335280" defTabSz="603250">
              <a:lnSpc>
                <a:spcPct val="95000"/>
              </a:lnSpc>
              <a:buFont typeface="Symbol" panose="05050102010706020507" pitchFamily="18" charset="2"/>
              <a:buAutoNum type="arabicPeriod"/>
            </a:pPr>
            <a:endParaRPr lang="en-US" altLang="zh-CN" sz="2700" b="1" dirty="0">
              <a:latin typeface="Times New Roman" panose="02020603050405020304" pitchFamily="18" charset="0"/>
            </a:endParaRPr>
          </a:p>
        </p:txBody>
      </p:sp>
      <p:sp>
        <p:nvSpPr>
          <p:cNvPr id="2065" name="Text Box 39"/>
          <p:cNvSpPr txBox="1"/>
          <p:nvPr/>
        </p:nvSpPr>
        <p:spPr>
          <a:xfrm>
            <a:off x="16898693" y="12179471"/>
            <a:ext cx="13625996" cy="7818755"/>
          </a:xfrm>
          <a:prstGeom prst="rect">
            <a:avLst/>
          </a:prstGeom>
          <a:noFill/>
          <a:ln w="57150">
            <a:noFill/>
          </a:ln>
        </p:spPr>
        <p:txBody>
          <a:bodyPr lIns="58060" tIns="29028" rIns="58060" bIns="29028">
            <a:spAutoFit/>
          </a:bodyPr>
          <a:p>
            <a:pPr defTabSz="603250">
              <a:lnSpc>
                <a:spcPct val="95000"/>
              </a:lnSpc>
            </a:pPr>
            <a:r>
              <a:rPr lang="en-US" altLang="zh-CN" sz="2990" dirty="0">
                <a:latin typeface="Times New Roman" panose="02020603050405020304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en-US" altLang="zh-CN" sz="2990" dirty="0">
              <a:latin typeface="Times New Roman" panose="02020603050405020304" pitchFamily="18" charset="0"/>
            </a:endParaRPr>
          </a:p>
          <a:p>
            <a:pPr defTabSz="603250">
              <a:lnSpc>
                <a:spcPct val="95000"/>
              </a:lnSpc>
            </a:pPr>
            <a:endParaRPr lang="en-US" altLang="zh-CN" sz="2990" dirty="0">
              <a:latin typeface="Times New Roman" panose="02020603050405020304" pitchFamily="18" charset="0"/>
            </a:endParaRPr>
          </a:p>
          <a:p>
            <a:pPr defTabSz="603250">
              <a:lnSpc>
                <a:spcPct val="95000"/>
              </a:lnSpc>
            </a:pPr>
            <a:r>
              <a:rPr lang="en-US" altLang="zh-CN" sz="2990" dirty="0">
                <a:latin typeface="Times New Roman" panose="02020603050405020304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en-US" altLang="zh-CN" sz="2990" b="1" dirty="0">
              <a:latin typeface="Times New Roman" panose="02020603050405020304" pitchFamily="18" charset="0"/>
            </a:endParaRPr>
          </a:p>
          <a:p>
            <a:pPr defTabSz="603250">
              <a:lnSpc>
                <a:spcPct val="95000"/>
              </a:lnSpc>
            </a:pPr>
            <a:endParaRPr lang="en-US" altLang="zh-CN" sz="2315" dirty="0">
              <a:latin typeface="Times New Roman" panose="02020603050405020304" pitchFamily="18" charset="0"/>
            </a:endParaRPr>
          </a:p>
        </p:txBody>
      </p:sp>
      <p:sp>
        <p:nvSpPr>
          <p:cNvPr id="2066" name="Text Box 40"/>
          <p:cNvSpPr txBox="1"/>
          <p:nvPr/>
        </p:nvSpPr>
        <p:spPr>
          <a:xfrm>
            <a:off x="16871137" y="31160343"/>
            <a:ext cx="13788265" cy="2817495"/>
          </a:xfrm>
          <a:prstGeom prst="rect">
            <a:avLst/>
          </a:prstGeom>
          <a:noFill/>
          <a:ln w="57150">
            <a:noFill/>
          </a:ln>
        </p:spPr>
        <p:txBody>
          <a:bodyPr lIns="58060" tIns="29028" rIns="58060" bIns="29028">
            <a:spAutoFit/>
          </a:bodyPr>
          <a:p>
            <a:pPr defTabSz="603250">
              <a:lnSpc>
                <a:spcPct val="95000"/>
              </a:lnSpc>
            </a:pPr>
            <a:r>
              <a:rPr lang="en-US" altLang="zh-CN" sz="2700" dirty="0">
                <a:latin typeface="Times New Roman" panose="02020603050405020304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en-US" altLang="zh-CN" sz="1830" dirty="0">
              <a:latin typeface="Times New Roman" panose="02020603050405020304" pitchFamily="18" charset="0"/>
            </a:endParaRPr>
          </a:p>
        </p:txBody>
      </p:sp>
      <p:sp>
        <p:nvSpPr>
          <p:cNvPr id="2067" name="Text Box 42"/>
          <p:cNvSpPr txBox="1"/>
          <p:nvPr/>
        </p:nvSpPr>
        <p:spPr>
          <a:xfrm>
            <a:off x="4224876" y="10601177"/>
            <a:ext cx="8800793" cy="1348105"/>
          </a:xfrm>
          <a:prstGeom prst="rect">
            <a:avLst/>
          </a:prstGeom>
          <a:noFill/>
          <a:ln w="9525">
            <a:noFill/>
          </a:ln>
        </p:spPr>
        <p:txBody>
          <a:bodyPr lIns="86790" tIns="43394" rIns="86790" bIns="43394"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zh-CN" altLang="en-US" sz="8195" b="1" dirty="0">
                <a:latin typeface="Calibri" panose="020F0502020204030204" pitchFamily="34" charset="0"/>
              </a:rPr>
              <a:t>介绍 </a:t>
            </a:r>
            <a:r>
              <a:rPr lang="en-US" altLang="zh-CN" sz="8195" b="1" dirty="0">
                <a:latin typeface="Calibri" panose="020F0502020204030204" pitchFamily="34" charset="0"/>
              </a:rPr>
              <a:t>Introduction</a:t>
            </a:r>
            <a:endParaRPr lang="en-US" altLang="zh-CN" sz="8195" b="1" dirty="0">
              <a:latin typeface="Calibri" panose="020F0502020204030204" pitchFamily="34" charset="0"/>
            </a:endParaRPr>
          </a:p>
        </p:txBody>
      </p:sp>
      <p:sp>
        <p:nvSpPr>
          <p:cNvPr id="2068" name="Text Box 43"/>
          <p:cNvSpPr txBox="1"/>
          <p:nvPr/>
        </p:nvSpPr>
        <p:spPr>
          <a:xfrm>
            <a:off x="19046459" y="10614954"/>
            <a:ext cx="8866619" cy="1348105"/>
          </a:xfrm>
          <a:prstGeom prst="rect">
            <a:avLst/>
          </a:prstGeom>
          <a:noFill/>
          <a:ln w="9525">
            <a:noFill/>
          </a:ln>
        </p:spPr>
        <p:txBody>
          <a:bodyPr lIns="86790" tIns="43394" rIns="86790" bIns="43394"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zh-CN" altLang="en-US" sz="8195" b="1" dirty="0">
                <a:latin typeface="Calibri" panose="020F0502020204030204" pitchFamily="34" charset="0"/>
              </a:rPr>
              <a:t>实验成果 </a:t>
            </a:r>
            <a:r>
              <a:rPr lang="en-US" altLang="zh-CN" sz="8195" b="1" dirty="0">
                <a:latin typeface="Calibri" panose="020F0502020204030204" pitchFamily="34" charset="0"/>
              </a:rPr>
              <a:t>Results</a:t>
            </a:r>
            <a:endParaRPr lang="en-US" altLang="zh-CN" sz="8195" b="1" dirty="0">
              <a:latin typeface="Calibri" panose="020F0502020204030204" pitchFamily="34" charset="0"/>
            </a:endParaRPr>
          </a:p>
        </p:txBody>
      </p:sp>
      <p:sp>
        <p:nvSpPr>
          <p:cNvPr id="2" name="圆角矩形 1"/>
          <p:cNvSpPr/>
          <p:nvPr/>
        </p:nvSpPr>
        <p:spPr>
          <a:xfrm>
            <a:off x="28264787" y="41617986"/>
            <a:ext cx="2945677" cy="1110344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00"/>
          </a:p>
        </p:txBody>
      </p:sp>
      <p:sp>
        <p:nvSpPr>
          <p:cNvPr id="5" name="文本框 4"/>
          <p:cNvSpPr txBox="1"/>
          <p:nvPr/>
        </p:nvSpPr>
        <p:spPr>
          <a:xfrm>
            <a:off x="29110427" y="41690557"/>
            <a:ext cx="1363980" cy="82232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US" sz="100" dirty="0">
                <a:latin typeface="Calibri" panose="020F0502020204030204" pitchFamily="34" charset="0"/>
                <a:sym typeface="+mn-ea"/>
              </a:rPr>
              <a:t>P-0001</a:t>
            </a:r>
            <a:endParaRPr lang="en-US" sz="100" dirty="0">
              <a:latin typeface="Calibri" panose="020F0502020204030204" pitchFamily="34" charset="0"/>
              <a:sym typeface="+mn-ea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US" sz="1545" dirty="0">
                <a:latin typeface="Calibri" panose="020F0502020204030204" pitchFamily="34" charset="0"/>
                <a:sym typeface="+mn-ea"/>
              </a:rPr>
              <a:t>QPX-01-001</a:t>
            </a:r>
            <a:endParaRPr lang="en-US" sz="1545" dirty="0">
              <a:latin typeface="Calibri" panose="020F0502020204030204" pitchFamily="34" charset="0"/>
              <a:sym typeface="+mn-ea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zh-CN" altLang="en-US" sz="1545">
                <a:solidFill>
                  <a:srgbClr val="FF0000"/>
                </a:solidFill>
                <a:sym typeface="+mn-ea"/>
              </a:rPr>
              <a:t>（稿件编号）</a:t>
            </a:r>
            <a:endParaRPr lang="zh-CN" altLang="en-US" sz="1545">
              <a:solidFill>
                <a:srgbClr val="FF0000"/>
              </a:solidFill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rcRect l="-224" t="1756" r="50608" b="-1756"/>
          <a:stretch>
            <a:fillRect/>
          </a:stretch>
        </p:blipFill>
        <p:spPr>
          <a:xfrm>
            <a:off x="-75565" y="0"/>
            <a:ext cx="16057880" cy="4195445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00120" y="9525"/>
            <a:ext cx="16354425" cy="4124325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KSO_WPP_MARK_KEY" val="380dd6a6-ba30-4bda-af79-f17a8500d337"/>
  <p:tag name="COMMONDATA" val="eyJoZGlkIjoiOGI4NjI5OTBmMDM1ODFlMDkzNDFlZTFiMWNhZWU5ZTMifQ=="/>
  <p:tag name="commondata" val="eyJoZGlkIjoiZWU5MTI2MjcyOGMxZGI0NzQ0YmE1Y2I4MjUxYjdkMmUifQ==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5988</Words>
  <Application>WPS 表格</Application>
  <PresentationFormat>自定义</PresentationFormat>
  <Paragraphs>56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6" baseType="lpstr">
      <vt:lpstr>Arial</vt:lpstr>
      <vt:lpstr>宋体</vt:lpstr>
      <vt:lpstr>Wingdings</vt:lpstr>
      <vt:lpstr>汉仪书宋二KW</vt:lpstr>
      <vt:lpstr>Calibri</vt:lpstr>
      <vt:lpstr>Times New Roman</vt:lpstr>
      <vt:lpstr>Helvetica Neue</vt:lpstr>
      <vt:lpstr>Symbol</vt:lpstr>
      <vt:lpstr>微软雅黑</vt:lpstr>
      <vt:lpstr>汉仪旗黑</vt:lpstr>
      <vt:lpstr>宋体</vt:lpstr>
      <vt:lpstr>Arial Unicode MS</vt:lpstr>
      <vt:lpstr>Kingsoft Sign</vt:lpstr>
      <vt:lpstr>Symbol</vt:lpstr>
      <vt:lpstr>默认设计模板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Faye W</dc:creator>
  <cp:lastModifiedBy>sqw</cp:lastModifiedBy>
  <cp:revision>26</cp:revision>
  <dcterms:created xsi:type="dcterms:W3CDTF">2025-09-28T09:20:01Z</dcterms:created>
  <dcterms:modified xsi:type="dcterms:W3CDTF">2025-09-28T09:20:01Z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2052-7.5.1.8994</vt:lpwstr>
  </property>
  <property fmtid="{D5CDD505-2E9C-101B-9397-08002B2CF9AE}" pid="3" name="ICV">
    <vt:lpwstr>11883A323686C5F0C1FDD868991FB083_43</vt:lpwstr>
  </property>
</Properties>
</file>